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9"/>
  </p:notesMasterIdLst>
  <p:sldIdLst>
    <p:sldId id="290" r:id="rId2"/>
    <p:sldId id="336" r:id="rId3"/>
    <p:sldId id="335" r:id="rId4"/>
    <p:sldId id="337" r:id="rId5"/>
    <p:sldId id="338" r:id="rId6"/>
    <p:sldId id="320" r:id="rId7"/>
    <p:sldId id="333" r:id="rId8"/>
  </p:sldIdLst>
  <p:sldSz cx="9144000" cy="6858000" type="screen4x3"/>
  <p:notesSz cx="9144000" cy="6858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00"/>
    <a:srgbClr val="CC9900"/>
    <a:srgbClr val="0000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52" autoAdjust="0"/>
    <p:restoredTop sz="94640" autoAdjust="0"/>
  </p:normalViewPr>
  <p:slideViewPr>
    <p:cSldViewPr>
      <p:cViewPr varScale="1">
        <p:scale>
          <a:sx n="63" d="100"/>
          <a:sy n="63" d="100"/>
        </p:scale>
        <p:origin x="1436" y="52"/>
      </p:cViewPr>
      <p:guideLst>
        <p:guide orient="horz" pos="2160"/>
        <p:guide pos="2880"/>
      </p:guideLst>
    </p:cSldViewPr>
  </p:slideViewPr>
  <p:outlineViewPr>
    <p:cViewPr>
      <p:scale>
        <a:sx n="75" d="100"/>
        <a:sy n="75" d="100"/>
      </p:scale>
      <p:origin x="0" y="0"/>
    </p:cViewPr>
  </p:outlineViewPr>
  <p:notesTextViewPr>
    <p:cViewPr>
      <p:scale>
        <a:sx n="100" d="100"/>
        <a:sy n="100" d="100"/>
      </p:scale>
      <p:origin x="0" y="0"/>
    </p:cViewPr>
  </p:notesTextViewPr>
  <p:sorterViewPr>
    <p:cViewPr>
      <p:scale>
        <a:sx n="100" d="100"/>
        <a:sy n="100" d="100"/>
      </p:scale>
      <p:origin x="0" y="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433DF6-D08B-49AE-AA8E-6D7406E81CE1}" type="doc">
      <dgm:prSet loTypeId="urn:microsoft.com/office/officeart/2005/8/layout/radial6" loCatId="cycle" qsTypeId="urn:microsoft.com/office/officeart/2005/8/quickstyle/3d1" qsCatId="3D" csTypeId="urn:microsoft.com/office/officeart/2005/8/colors/accent1_2" csCatId="accent1" phldr="1"/>
      <dgm:spPr/>
      <dgm:t>
        <a:bodyPr/>
        <a:lstStyle/>
        <a:p>
          <a:endParaRPr lang="en-US"/>
        </a:p>
      </dgm:t>
    </dgm:pt>
    <dgm:pt modelId="{33E9BF8E-068E-4F86-9096-B71E8B03C7BC}">
      <dgm:prSet phldrT="[Text]" custT="1"/>
      <dgm:spPr/>
      <dgm:t>
        <a:bodyPr/>
        <a:lstStyle/>
        <a:p>
          <a:r>
            <a:rPr lang="en-US" sz="1400" b="1" dirty="0">
              <a:solidFill>
                <a:srgbClr val="002060"/>
              </a:solidFill>
              <a:latin typeface="Arial" pitchFamily="34" charset="0"/>
              <a:cs typeface="Arial" pitchFamily="34" charset="0"/>
            </a:rPr>
            <a:t>Customer Tool Requirements</a:t>
          </a:r>
          <a:endParaRPr lang="en-US" sz="1400" dirty="0">
            <a:solidFill>
              <a:srgbClr val="002060"/>
            </a:solidFill>
          </a:endParaRPr>
        </a:p>
      </dgm:t>
    </dgm:pt>
    <dgm:pt modelId="{F2495D4B-2765-45D9-9CB5-30D47575033C}" type="parTrans" cxnId="{C7F5FDCE-91AC-4839-B7F5-5DEE9AAA5525}">
      <dgm:prSet/>
      <dgm:spPr/>
      <dgm:t>
        <a:bodyPr/>
        <a:lstStyle/>
        <a:p>
          <a:endParaRPr lang="en-US"/>
        </a:p>
      </dgm:t>
    </dgm:pt>
    <dgm:pt modelId="{4FA4DE99-58DF-417F-815D-1F8904D8A988}" type="sibTrans" cxnId="{C7F5FDCE-91AC-4839-B7F5-5DEE9AAA5525}">
      <dgm:prSet/>
      <dgm:spPr/>
      <dgm:t>
        <a:bodyPr/>
        <a:lstStyle/>
        <a:p>
          <a:endParaRPr lang="en-US" dirty="0"/>
        </a:p>
      </dgm:t>
    </dgm:pt>
    <dgm:pt modelId="{D4EF787C-0A67-442D-943C-CCE9F25590BA}">
      <dgm:prSet phldrT="[Text]" custT="1"/>
      <dgm:spPr/>
      <dgm:t>
        <a:bodyPr/>
        <a:lstStyle/>
        <a:p>
          <a:r>
            <a:rPr lang="en-US" sz="1400" b="1" dirty="0">
              <a:solidFill>
                <a:srgbClr val="FF0000"/>
              </a:solidFill>
              <a:latin typeface="Arial" pitchFamily="34" charset="0"/>
              <a:cs typeface="Arial" pitchFamily="34" charset="0"/>
            </a:rPr>
            <a:t>Assigned Engineer</a:t>
          </a:r>
        </a:p>
      </dgm:t>
    </dgm:pt>
    <dgm:pt modelId="{9D9275B2-B083-4575-8A75-726D59DFC024}" type="sibTrans" cxnId="{23C17F57-6623-4F76-9D62-5D59A36400E4}">
      <dgm:prSet/>
      <dgm:spPr/>
      <dgm:t>
        <a:bodyPr/>
        <a:lstStyle/>
        <a:p>
          <a:endParaRPr lang="en-US"/>
        </a:p>
      </dgm:t>
    </dgm:pt>
    <dgm:pt modelId="{C68F81BE-CABD-4C29-BEA3-25BEE3DD65B2}" type="parTrans" cxnId="{23C17F57-6623-4F76-9D62-5D59A36400E4}">
      <dgm:prSet/>
      <dgm:spPr/>
      <dgm:t>
        <a:bodyPr/>
        <a:lstStyle/>
        <a:p>
          <a:endParaRPr lang="en-US"/>
        </a:p>
      </dgm:t>
    </dgm:pt>
    <dgm:pt modelId="{3906124E-F3BB-490E-9B48-8C260A06ACAF}">
      <dgm:prSet phldrT="[Text]" custT="1"/>
      <dgm:spPr/>
      <dgm:t>
        <a:bodyPr/>
        <a:lstStyle/>
        <a:p>
          <a:r>
            <a:rPr lang="en-US" sz="1400" b="1" dirty="0">
              <a:solidFill>
                <a:srgbClr val="002060"/>
              </a:solidFill>
              <a:latin typeface="Arial" pitchFamily="34" charset="0"/>
              <a:cs typeface="Arial" pitchFamily="34" charset="0"/>
            </a:rPr>
            <a:t>FSE Tool Experience</a:t>
          </a:r>
          <a:endParaRPr lang="en-US" sz="1400" dirty="0">
            <a:solidFill>
              <a:srgbClr val="002060"/>
            </a:solidFill>
          </a:endParaRPr>
        </a:p>
      </dgm:t>
    </dgm:pt>
    <dgm:pt modelId="{CE141A4A-983E-43A3-B237-439E4E9AFC39}" type="parTrans" cxnId="{E5844437-879E-42FA-9D9A-8A94B08B82FE}">
      <dgm:prSet/>
      <dgm:spPr/>
      <dgm:t>
        <a:bodyPr/>
        <a:lstStyle/>
        <a:p>
          <a:endParaRPr lang="en-US"/>
        </a:p>
      </dgm:t>
    </dgm:pt>
    <dgm:pt modelId="{2F30AAFE-420A-4D85-A1E1-405A645DA4E4}" type="sibTrans" cxnId="{E5844437-879E-42FA-9D9A-8A94B08B82FE}">
      <dgm:prSet/>
      <dgm:spPr/>
      <dgm:t>
        <a:bodyPr/>
        <a:lstStyle/>
        <a:p>
          <a:endParaRPr lang="en-US" dirty="0"/>
        </a:p>
      </dgm:t>
    </dgm:pt>
    <dgm:pt modelId="{262455D7-F20E-45A7-9074-581319D547F9}">
      <dgm:prSet phldrT="[Text]" custT="1"/>
      <dgm:spPr/>
      <dgm:t>
        <a:bodyPr/>
        <a:lstStyle/>
        <a:p>
          <a:r>
            <a:rPr lang="en-US" sz="1400" b="1" dirty="0">
              <a:solidFill>
                <a:srgbClr val="002060"/>
              </a:solidFill>
              <a:latin typeface="Arial" pitchFamily="34" charset="0"/>
              <a:cs typeface="Arial" pitchFamily="34" charset="0"/>
            </a:rPr>
            <a:t>Customer /FSE Personality</a:t>
          </a:r>
          <a:endParaRPr lang="en-US" sz="1400" dirty="0">
            <a:solidFill>
              <a:srgbClr val="002060"/>
            </a:solidFill>
          </a:endParaRPr>
        </a:p>
      </dgm:t>
    </dgm:pt>
    <dgm:pt modelId="{6E297C8A-CA0A-487F-B5AF-701985632CD8}" type="parTrans" cxnId="{3C703E7C-4ECF-40D8-BB9B-6239DE152EDC}">
      <dgm:prSet/>
      <dgm:spPr/>
      <dgm:t>
        <a:bodyPr/>
        <a:lstStyle/>
        <a:p>
          <a:endParaRPr lang="en-US"/>
        </a:p>
      </dgm:t>
    </dgm:pt>
    <dgm:pt modelId="{60E7C392-C982-43EE-93FA-AA2811678E34}" type="sibTrans" cxnId="{3C703E7C-4ECF-40D8-BB9B-6239DE152EDC}">
      <dgm:prSet/>
      <dgm:spPr/>
      <dgm:t>
        <a:bodyPr/>
        <a:lstStyle/>
        <a:p>
          <a:endParaRPr lang="en-US" dirty="0"/>
        </a:p>
      </dgm:t>
    </dgm:pt>
    <dgm:pt modelId="{F98A39CB-C9BF-476B-AFA4-36EF8AFCFA9D}">
      <dgm:prSet phldrT="[Text]" custT="1"/>
      <dgm:spPr/>
      <dgm:t>
        <a:bodyPr/>
        <a:lstStyle/>
        <a:p>
          <a:r>
            <a:rPr lang="en-US" sz="1400" b="1" dirty="0">
              <a:solidFill>
                <a:srgbClr val="002060"/>
              </a:solidFill>
              <a:latin typeface="Arial" pitchFamily="34" charset="0"/>
              <a:cs typeface="Arial" pitchFamily="34" charset="0"/>
            </a:rPr>
            <a:t>FSE Training</a:t>
          </a:r>
          <a:endParaRPr lang="en-US" sz="1400" dirty="0">
            <a:solidFill>
              <a:srgbClr val="002060"/>
            </a:solidFill>
          </a:endParaRPr>
        </a:p>
      </dgm:t>
    </dgm:pt>
    <dgm:pt modelId="{BAD88A0F-FD02-4650-92B6-ABD98A8DE60B}" type="parTrans" cxnId="{3A86BA3F-1AD2-411E-9067-D1C58887F179}">
      <dgm:prSet/>
      <dgm:spPr/>
      <dgm:t>
        <a:bodyPr/>
        <a:lstStyle/>
        <a:p>
          <a:endParaRPr lang="en-US"/>
        </a:p>
      </dgm:t>
    </dgm:pt>
    <dgm:pt modelId="{453D9222-D327-4DAD-88F6-B3F2D1684334}" type="sibTrans" cxnId="{3A86BA3F-1AD2-411E-9067-D1C58887F179}">
      <dgm:prSet/>
      <dgm:spPr/>
      <dgm:t>
        <a:bodyPr/>
        <a:lstStyle/>
        <a:p>
          <a:endParaRPr lang="en-US" dirty="0"/>
        </a:p>
      </dgm:t>
    </dgm:pt>
    <dgm:pt modelId="{DD469789-137C-4DCE-89BC-8CEDA7320F5D}">
      <dgm:prSet/>
      <dgm:spPr/>
      <dgm:t>
        <a:bodyPr/>
        <a:lstStyle/>
        <a:p>
          <a:endParaRPr lang="en-US" dirty="0"/>
        </a:p>
      </dgm:t>
    </dgm:pt>
    <dgm:pt modelId="{C17BF1B5-6517-426A-9D0F-EB96B4DC3258}" type="parTrans" cxnId="{6A2040E2-6BA1-4DBC-AC14-F6C54B9912B4}">
      <dgm:prSet/>
      <dgm:spPr/>
      <dgm:t>
        <a:bodyPr/>
        <a:lstStyle/>
        <a:p>
          <a:endParaRPr lang="en-US"/>
        </a:p>
      </dgm:t>
    </dgm:pt>
    <dgm:pt modelId="{B79EABF1-26B4-4339-9694-904AC15BB098}" type="sibTrans" cxnId="{6A2040E2-6BA1-4DBC-AC14-F6C54B9912B4}">
      <dgm:prSet/>
      <dgm:spPr/>
      <dgm:t>
        <a:bodyPr/>
        <a:lstStyle/>
        <a:p>
          <a:endParaRPr lang="en-US"/>
        </a:p>
      </dgm:t>
    </dgm:pt>
    <dgm:pt modelId="{F08F412F-970E-4A52-BE7C-257E0118568E}" type="pres">
      <dgm:prSet presAssocID="{EA433DF6-D08B-49AE-AA8E-6D7406E81CE1}" presName="Name0" presStyleCnt="0">
        <dgm:presLayoutVars>
          <dgm:chMax val="1"/>
          <dgm:dir/>
          <dgm:animLvl val="ctr"/>
          <dgm:resizeHandles val="exact"/>
        </dgm:presLayoutVars>
      </dgm:prSet>
      <dgm:spPr/>
    </dgm:pt>
    <dgm:pt modelId="{5C41BF87-3AF0-4182-A660-C8668AE3D863}" type="pres">
      <dgm:prSet presAssocID="{D4EF787C-0A67-442D-943C-CCE9F25590BA}" presName="centerShape" presStyleLbl="node0" presStyleIdx="0" presStyleCnt="1" custScaleX="71222" custScaleY="66303" custLinFactNeighborX="-355" custLinFactNeighborY="-506"/>
      <dgm:spPr/>
    </dgm:pt>
    <dgm:pt modelId="{4D38D57B-30BB-4DE9-8808-F35EDE566875}" type="pres">
      <dgm:prSet presAssocID="{33E9BF8E-068E-4F86-9096-B71E8B03C7BC}" presName="node" presStyleLbl="node1" presStyleIdx="0" presStyleCnt="4" custScaleX="140725" custScaleY="143659">
        <dgm:presLayoutVars>
          <dgm:bulletEnabled val="1"/>
        </dgm:presLayoutVars>
      </dgm:prSet>
      <dgm:spPr/>
    </dgm:pt>
    <dgm:pt modelId="{11D4994C-5BEB-4D8D-9CFC-0190254D53DF}" type="pres">
      <dgm:prSet presAssocID="{33E9BF8E-068E-4F86-9096-B71E8B03C7BC}" presName="dummy" presStyleCnt="0"/>
      <dgm:spPr/>
    </dgm:pt>
    <dgm:pt modelId="{3A44EFC4-F17D-42E3-94B4-4D27DB47B26A}" type="pres">
      <dgm:prSet presAssocID="{4FA4DE99-58DF-417F-815D-1F8904D8A988}" presName="sibTrans" presStyleLbl="sibTrans2D1" presStyleIdx="0" presStyleCnt="4"/>
      <dgm:spPr/>
    </dgm:pt>
    <dgm:pt modelId="{86E64B1C-4BC7-4DE0-8AFD-39B5DEDC19A9}" type="pres">
      <dgm:prSet presAssocID="{3906124E-F3BB-490E-9B48-8C260A06ACAF}" presName="node" presStyleLbl="node1" presStyleIdx="1" presStyleCnt="4" custScaleX="140725" custScaleY="143659">
        <dgm:presLayoutVars>
          <dgm:bulletEnabled val="1"/>
        </dgm:presLayoutVars>
      </dgm:prSet>
      <dgm:spPr/>
    </dgm:pt>
    <dgm:pt modelId="{7D7E39EC-6008-44F3-BFA7-23DC1A67D9EE}" type="pres">
      <dgm:prSet presAssocID="{3906124E-F3BB-490E-9B48-8C260A06ACAF}" presName="dummy" presStyleCnt="0"/>
      <dgm:spPr/>
    </dgm:pt>
    <dgm:pt modelId="{824DA290-44E0-4106-ACC6-61D2E3E427E4}" type="pres">
      <dgm:prSet presAssocID="{2F30AAFE-420A-4D85-A1E1-405A645DA4E4}" presName="sibTrans" presStyleLbl="sibTrans2D1" presStyleIdx="1" presStyleCnt="4"/>
      <dgm:spPr/>
    </dgm:pt>
    <dgm:pt modelId="{537A4DE5-6DA9-49FC-BA95-7EE4D6C03E2D}" type="pres">
      <dgm:prSet presAssocID="{262455D7-F20E-45A7-9074-581319D547F9}" presName="node" presStyleLbl="node1" presStyleIdx="2" presStyleCnt="4" custScaleX="146674" custScaleY="143659">
        <dgm:presLayoutVars>
          <dgm:bulletEnabled val="1"/>
        </dgm:presLayoutVars>
      </dgm:prSet>
      <dgm:spPr/>
    </dgm:pt>
    <dgm:pt modelId="{2F8D7BD7-E426-414D-8940-922E5A2D3071}" type="pres">
      <dgm:prSet presAssocID="{262455D7-F20E-45A7-9074-581319D547F9}" presName="dummy" presStyleCnt="0"/>
      <dgm:spPr/>
    </dgm:pt>
    <dgm:pt modelId="{F115B622-5C26-4F43-BB63-6CD35E6395F8}" type="pres">
      <dgm:prSet presAssocID="{60E7C392-C982-43EE-93FA-AA2811678E34}" presName="sibTrans" presStyleLbl="sibTrans2D1" presStyleIdx="2" presStyleCnt="4"/>
      <dgm:spPr/>
    </dgm:pt>
    <dgm:pt modelId="{CDAAEDEC-E2BB-45A6-862B-028DDD0E21AE}" type="pres">
      <dgm:prSet presAssocID="{F98A39CB-C9BF-476B-AFA4-36EF8AFCFA9D}" presName="node" presStyleLbl="node1" presStyleIdx="3" presStyleCnt="4" custScaleX="140725" custScaleY="143659">
        <dgm:presLayoutVars>
          <dgm:bulletEnabled val="1"/>
        </dgm:presLayoutVars>
      </dgm:prSet>
      <dgm:spPr/>
    </dgm:pt>
    <dgm:pt modelId="{FC35DD9A-C57E-4BDC-B2D3-D151A017FA98}" type="pres">
      <dgm:prSet presAssocID="{F98A39CB-C9BF-476B-AFA4-36EF8AFCFA9D}" presName="dummy" presStyleCnt="0"/>
      <dgm:spPr/>
    </dgm:pt>
    <dgm:pt modelId="{3C8896D1-AAB7-497B-96DA-F91B5098F932}" type="pres">
      <dgm:prSet presAssocID="{453D9222-D327-4DAD-88F6-B3F2D1684334}" presName="sibTrans" presStyleLbl="sibTrans2D1" presStyleIdx="3" presStyleCnt="4"/>
      <dgm:spPr/>
    </dgm:pt>
  </dgm:ptLst>
  <dgm:cxnLst>
    <dgm:cxn modelId="{D0314732-6EA6-4BDE-A202-8380295DBC69}" type="presOf" srcId="{60E7C392-C982-43EE-93FA-AA2811678E34}" destId="{F115B622-5C26-4F43-BB63-6CD35E6395F8}" srcOrd="0" destOrd="0" presId="urn:microsoft.com/office/officeart/2005/8/layout/radial6"/>
    <dgm:cxn modelId="{E5844437-879E-42FA-9D9A-8A94B08B82FE}" srcId="{D4EF787C-0A67-442D-943C-CCE9F25590BA}" destId="{3906124E-F3BB-490E-9B48-8C260A06ACAF}" srcOrd="1" destOrd="0" parTransId="{CE141A4A-983E-43A3-B237-439E4E9AFC39}" sibTransId="{2F30AAFE-420A-4D85-A1E1-405A645DA4E4}"/>
    <dgm:cxn modelId="{3A86BA3F-1AD2-411E-9067-D1C58887F179}" srcId="{D4EF787C-0A67-442D-943C-CCE9F25590BA}" destId="{F98A39CB-C9BF-476B-AFA4-36EF8AFCFA9D}" srcOrd="3" destOrd="0" parTransId="{BAD88A0F-FD02-4650-92B6-ABD98A8DE60B}" sibTransId="{453D9222-D327-4DAD-88F6-B3F2D1684334}"/>
    <dgm:cxn modelId="{8ABD7261-B2DC-4D02-B628-1F19BDA0164C}" type="presOf" srcId="{EA433DF6-D08B-49AE-AA8E-6D7406E81CE1}" destId="{F08F412F-970E-4A52-BE7C-257E0118568E}" srcOrd="0" destOrd="0" presId="urn:microsoft.com/office/officeart/2005/8/layout/radial6"/>
    <dgm:cxn modelId="{D3722377-4588-4752-98FB-7B0EFF234A39}" type="presOf" srcId="{D4EF787C-0A67-442D-943C-CCE9F25590BA}" destId="{5C41BF87-3AF0-4182-A660-C8668AE3D863}" srcOrd="0" destOrd="0" presId="urn:microsoft.com/office/officeart/2005/8/layout/radial6"/>
    <dgm:cxn modelId="{23C17F57-6623-4F76-9D62-5D59A36400E4}" srcId="{EA433DF6-D08B-49AE-AA8E-6D7406E81CE1}" destId="{D4EF787C-0A67-442D-943C-CCE9F25590BA}" srcOrd="0" destOrd="0" parTransId="{C68F81BE-CABD-4C29-BEA3-25BEE3DD65B2}" sibTransId="{9D9275B2-B083-4575-8A75-726D59DFC024}"/>
    <dgm:cxn modelId="{18BAF557-5D2E-426D-AEB5-7FF065BEE5C0}" type="presOf" srcId="{4FA4DE99-58DF-417F-815D-1F8904D8A988}" destId="{3A44EFC4-F17D-42E3-94B4-4D27DB47B26A}" srcOrd="0" destOrd="0" presId="urn:microsoft.com/office/officeart/2005/8/layout/radial6"/>
    <dgm:cxn modelId="{3C703E7C-4ECF-40D8-BB9B-6239DE152EDC}" srcId="{D4EF787C-0A67-442D-943C-CCE9F25590BA}" destId="{262455D7-F20E-45A7-9074-581319D547F9}" srcOrd="2" destOrd="0" parTransId="{6E297C8A-CA0A-487F-B5AF-701985632CD8}" sibTransId="{60E7C392-C982-43EE-93FA-AA2811678E34}"/>
    <dgm:cxn modelId="{AB06268C-B54F-410A-BDF9-72285B69E761}" type="presOf" srcId="{F98A39CB-C9BF-476B-AFA4-36EF8AFCFA9D}" destId="{CDAAEDEC-E2BB-45A6-862B-028DDD0E21AE}" srcOrd="0" destOrd="0" presId="urn:microsoft.com/office/officeart/2005/8/layout/radial6"/>
    <dgm:cxn modelId="{EBD18793-94D8-4030-BE77-F092296C394E}" type="presOf" srcId="{453D9222-D327-4DAD-88F6-B3F2D1684334}" destId="{3C8896D1-AAB7-497B-96DA-F91B5098F932}" srcOrd="0" destOrd="0" presId="urn:microsoft.com/office/officeart/2005/8/layout/radial6"/>
    <dgm:cxn modelId="{3DD65CA9-35F2-4902-8EA0-6261D370E67C}" type="presOf" srcId="{33E9BF8E-068E-4F86-9096-B71E8B03C7BC}" destId="{4D38D57B-30BB-4DE9-8808-F35EDE566875}" srcOrd="0" destOrd="0" presId="urn:microsoft.com/office/officeart/2005/8/layout/radial6"/>
    <dgm:cxn modelId="{6129B1AC-6B35-40DC-8C3E-E2CD4491863A}" type="presOf" srcId="{3906124E-F3BB-490E-9B48-8C260A06ACAF}" destId="{86E64B1C-4BC7-4DE0-8AFD-39B5DEDC19A9}" srcOrd="0" destOrd="0" presId="urn:microsoft.com/office/officeart/2005/8/layout/radial6"/>
    <dgm:cxn modelId="{1431A8CA-18BB-4007-B803-1A4EBA5776E0}" type="presOf" srcId="{2F30AAFE-420A-4D85-A1E1-405A645DA4E4}" destId="{824DA290-44E0-4106-ACC6-61D2E3E427E4}" srcOrd="0" destOrd="0" presId="urn:microsoft.com/office/officeart/2005/8/layout/radial6"/>
    <dgm:cxn modelId="{C7F5FDCE-91AC-4839-B7F5-5DEE9AAA5525}" srcId="{D4EF787C-0A67-442D-943C-CCE9F25590BA}" destId="{33E9BF8E-068E-4F86-9096-B71E8B03C7BC}" srcOrd="0" destOrd="0" parTransId="{F2495D4B-2765-45D9-9CB5-30D47575033C}" sibTransId="{4FA4DE99-58DF-417F-815D-1F8904D8A988}"/>
    <dgm:cxn modelId="{6A2040E2-6BA1-4DBC-AC14-F6C54B9912B4}" srcId="{EA433DF6-D08B-49AE-AA8E-6D7406E81CE1}" destId="{DD469789-137C-4DCE-89BC-8CEDA7320F5D}" srcOrd="1" destOrd="0" parTransId="{C17BF1B5-6517-426A-9D0F-EB96B4DC3258}" sibTransId="{B79EABF1-26B4-4339-9694-904AC15BB098}"/>
    <dgm:cxn modelId="{21C8A7E2-BE63-4253-A3C7-36EED5008B86}" type="presOf" srcId="{262455D7-F20E-45A7-9074-581319D547F9}" destId="{537A4DE5-6DA9-49FC-BA95-7EE4D6C03E2D}" srcOrd="0" destOrd="0" presId="urn:microsoft.com/office/officeart/2005/8/layout/radial6"/>
    <dgm:cxn modelId="{1C4B64D0-FDCF-4C34-9C2C-9E908A4697D8}" type="presParOf" srcId="{F08F412F-970E-4A52-BE7C-257E0118568E}" destId="{5C41BF87-3AF0-4182-A660-C8668AE3D863}" srcOrd="0" destOrd="0" presId="urn:microsoft.com/office/officeart/2005/8/layout/radial6"/>
    <dgm:cxn modelId="{D53B23EF-23C8-4F91-907A-4F4BD79F9619}" type="presParOf" srcId="{F08F412F-970E-4A52-BE7C-257E0118568E}" destId="{4D38D57B-30BB-4DE9-8808-F35EDE566875}" srcOrd="1" destOrd="0" presId="urn:microsoft.com/office/officeart/2005/8/layout/radial6"/>
    <dgm:cxn modelId="{B12CF5DB-EB2F-402E-B74A-195DCA259C17}" type="presParOf" srcId="{F08F412F-970E-4A52-BE7C-257E0118568E}" destId="{11D4994C-5BEB-4D8D-9CFC-0190254D53DF}" srcOrd="2" destOrd="0" presId="urn:microsoft.com/office/officeart/2005/8/layout/radial6"/>
    <dgm:cxn modelId="{87ACB70D-3709-4BEE-84F7-4D43032A1A22}" type="presParOf" srcId="{F08F412F-970E-4A52-BE7C-257E0118568E}" destId="{3A44EFC4-F17D-42E3-94B4-4D27DB47B26A}" srcOrd="3" destOrd="0" presId="urn:microsoft.com/office/officeart/2005/8/layout/radial6"/>
    <dgm:cxn modelId="{2035A6D4-DDB7-4209-897C-A0E39AEC8860}" type="presParOf" srcId="{F08F412F-970E-4A52-BE7C-257E0118568E}" destId="{86E64B1C-4BC7-4DE0-8AFD-39B5DEDC19A9}" srcOrd="4" destOrd="0" presId="urn:microsoft.com/office/officeart/2005/8/layout/radial6"/>
    <dgm:cxn modelId="{6DFCF198-F221-4BAE-A2AA-7A8C6298B595}" type="presParOf" srcId="{F08F412F-970E-4A52-BE7C-257E0118568E}" destId="{7D7E39EC-6008-44F3-BFA7-23DC1A67D9EE}" srcOrd="5" destOrd="0" presId="urn:microsoft.com/office/officeart/2005/8/layout/radial6"/>
    <dgm:cxn modelId="{AEA2606B-075A-493F-8AB2-128AB4370A85}" type="presParOf" srcId="{F08F412F-970E-4A52-BE7C-257E0118568E}" destId="{824DA290-44E0-4106-ACC6-61D2E3E427E4}" srcOrd="6" destOrd="0" presId="urn:microsoft.com/office/officeart/2005/8/layout/radial6"/>
    <dgm:cxn modelId="{363FDBF4-0E55-4875-8334-2CD6E0D47A59}" type="presParOf" srcId="{F08F412F-970E-4A52-BE7C-257E0118568E}" destId="{537A4DE5-6DA9-49FC-BA95-7EE4D6C03E2D}" srcOrd="7" destOrd="0" presId="urn:microsoft.com/office/officeart/2005/8/layout/radial6"/>
    <dgm:cxn modelId="{859970DB-6362-4613-80DA-607A8706E70F}" type="presParOf" srcId="{F08F412F-970E-4A52-BE7C-257E0118568E}" destId="{2F8D7BD7-E426-414D-8940-922E5A2D3071}" srcOrd="8" destOrd="0" presId="urn:microsoft.com/office/officeart/2005/8/layout/radial6"/>
    <dgm:cxn modelId="{6D454B49-8928-47E8-B5E8-5E2F4FBC7F27}" type="presParOf" srcId="{F08F412F-970E-4A52-BE7C-257E0118568E}" destId="{F115B622-5C26-4F43-BB63-6CD35E6395F8}" srcOrd="9" destOrd="0" presId="urn:microsoft.com/office/officeart/2005/8/layout/radial6"/>
    <dgm:cxn modelId="{D9E4A000-7518-4199-B0A9-171EF6841216}" type="presParOf" srcId="{F08F412F-970E-4A52-BE7C-257E0118568E}" destId="{CDAAEDEC-E2BB-45A6-862B-028DDD0E21AE}" srcOrd="10" destOrd="0" presId="urn:microsoft.com/office/officeart/2005/8/layout/radial6"/>
    <dgm:cxn modelId="{742BFE70-0E73-4065-B050-FCC89EDABFEF}" type="presParOf" srcId="{F08F412F-970E-4A52-BE7C-257E0118568E}" destId="{FC35DD9A-C57E-4BDC-B2D3-D151A017FA98}" srcOrd="11" destOrd="0" presId="urn:microsoft.com/office/officeart/2005/8/layout/radial6"/>
    <dgm:cxn modelId="{2CE8326C-1E7B-4F30-8F7C-EA0172E86BD4}" type="presParOf" srcId="{F08F412F-970E-4A52-BE7C-257E0118568E}" destId="{3C8896D1-AAB7-497B-96DA-F91B5098F932}"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8896D1-AAB7-497B-96DA-F91B5098F932}">
      <dsp:nvSpPr>
        <dsp:cNvPr id="0" name=""/>
        <dsp:cNvSpPr/>
      </dsp:nvSpPr>
      <dsp:spPr>
        <a:xfrm>
          <a:off x="1340785" y="578785"/>
          <a:ext cx="3871629" cy="3871629"/>
        </a:xfrm>
        <a:prstGeom prst="blockArc">
          <a:avLst>
            <a:gd name="adj1" fmla="val 10800000"/>
            <a:gd name="adj2" fmla="val 16200000"/>
            <a:gd name="adj3" fmla="val 4632"/>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F115B622-5C26-4F43-BB63-6CD35E6395F8}">
      <dsp:nvSpPr>
        <dsp:cNvPr id="0" name=""/>
        <dsp:cNvSpPr/>
      </dsp:nvSpPr>
      <dsp:spPr>
        <a:xfrm>
          <a:off x="1340785" y="578785"/>
          <a:ext cx="3871629" cy="3871629"/>
        </a:xfrm>
        <a:prstGeom prst="blockArc">
          <a:avLst>
            <a:gd name="adj1" fmla="val 5400000"/>
            <a:gd name="adj2" fmla="val 10800000"/>
            <a:gd name="adj3" fmla="val 4632"/>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824DA290-44E0-4106-ACC6-61D2E3E427E4}">
      <dsp:nvSpPr>
        <dsp:cNvPr id="0" name=""/>
        <dsp:cNvSpPr/>
      </dsp:nvSpPr>
      <dsp:spPr>
        <a:xfrm>
          <a:off x="1340785" y="578785"/>
          <a:ext cx="3871629" cy="3871629"/>
        </a:xfrm>
        <a:prstGeom prst="blockArc">
          <a:avLst>
            <a:gd name="adj1" fmla="val 0"/>
            <a:gd name="adj2" fmla="val 5400000"/>
            <a:gd name="adj3" fmla="val 4632"/>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3A44EFC4-F17D-42E3-94B4-4D27DB47B26A}">
      <dsp:nvSpPr>
        <dsp:cNvPr id="0" name=""/>
        <dsp:cNvSpPr/>
      </dsp:nvSpPr>
      <dsp:spPr>
        <a:xfrm>
          <a:off x="1340785" y="578785"/>
          <a:ext cx="3871629" cy="3871629"/>
        </a:xfrm>
        <a:prstGeom prst="blockArc">
          <a:avLst>
            <a:gd name="adj1" fmla="val 16200000"/>
            <a:gd name="adj2" fmla="val 0"/>
            <a:gd name="adj3" fmla="val 4632"/>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5C41BF87-3AF0-4182-A660-C8668AE3D863}">
      <dsp:nvSpPr>
        <dsp:cNvPr id="0" name=""/>
        <dsp:cNvSpPr/>
      </dsp:nvSpPr>
      <dsp:spPr>
        <a:xfrm>
          <a:off x="2629621" y="1905667"/>
          <a:ext cx="1267104" cy="1179590"/>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FF0000"/>
              </a:solidFill>
              <a:latin typeface="Arial" pitchFamily="34" charset="0"/>
              <a:cs typeface="Arial" pitchFamily="34" charset="0"/>
            </a:rPr>
            <a:t>Assigned Engineer</a:t>
          </a:r>
        </a:p>
      </dsp:txBody>
      <dsp:txXfrm>
        <a:off x="2815184" y="2078414"/>
        <a:ext cx="895978" cy="834096"/>
      </dsp:txXfrm>
    </dsp:sp>
    <dsp:sp modelId="{4D38D57B-30BB-4DE9-8808-F35EDE566875}">
      <dsp:nvSpPr>
        <dsp:cNvPr id="0" name=""/>
        <dsp:cNvSpPr/>
      </dsp:nvSpPr>
      <dsp:spPr>
        <a:xfrm>
          <a:off x="2400330" y="-270920"/>
          <a:ext cx="1752538" cy="1789077"/>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002060"/>
              </a:solidFill>
              <a:latin typeface="Arial" pitchFamily="34" charset="0"/>
              <a:cs typeface="Arial" pitchFamily="34" charset="0"/>
            </a:rPr>
            <a:t>Customer Tool Requirements</a:t>
          </a:r>
          <a:endParaRPr lang="en-US" sz="1400" kern="1200" dirty="0">
            <a:solidFill>
              <a:srgbClr val="002060"/>
            </a:solidFill>
          </a:endParaRPr>
        </a:p>
      </dsp:txBody>
      <dsp:txXfrm>
        <a:off x="2656983" y="-8916"/>
        <a:ext cx="1239232" cy="1265069"/>
      </dsp:txXfrm>
    </dsp:sp>
    <dsp:sp modelId="{86E64B1C-4BC7-4DE0-8AFD-39B5DEDC19A9}">
      <dsp:nvSpPr>
        <dsp:cNvPr id="0" name=""/>
        <dsp:cNvSpPr/>
      </dsp:nvSpPr>
      <dsp:spPr>
        <a:xfrm>
          <a:off x="4291312" y="1620061"/>
          <a:ext cx="1752538" cy="1789077"/>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002060"/>
              </a:solidFill>
              <a:latin typeface="Arial" pitchFamily="34" charset="0"/>
              <a:cs typeface="Arial" pitchFamily="34" charset="0"/>
            </a:rPr>
            <a:t>FSE Tool Experience</a:t>
          </a:r>
          <a:endParaRPr lang="en-US" sz="1400" kern="1200" dirty="0">
            <a:solidFill>
              <a:srgbClr val="002060"/>
            </a:solidFill>
          </a:endParaRPr>
        </a:p>
      </dsp:txBody>
      <dsp:txXfrm>
        <a:off x="4547965" y="1882065"/>
        <a:ext cx="1239232" cy="1265069"/>
      </dsp:txXfrm>
    </dsp:sp>
    <dsp:sp modelId="{537A4DE5-6DA9-49FC-BA95-7EE4D6C03E2D}">
      <dsp:nvSpPr>
        <dsp:cNvPr id="0" name=""/>
        <dsp:cNvSpPr/>
      </dsp:nvSpPr>
      <dsp:spPr>
        <a:xfrm>
          <a:off x="2363287" y="3511042"/>
          <a:ext cx="1826625" cy="1789077"/>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002060"/>
              </a:solidFill>
              <a:latin typeface="Arial" pitchFamily="34" charset="0"/>
              <a:cs typeface="Arial" pitchFamily="34" charset="0"/>
            </a:rPr>
            <a:t>Customer /FSE Personality</a:t>
          </a:r>
          <a:endParaRPr lang="en-US" sz="1400" kern="1200" dirty="0">
            <a:solidFill>
              <a:srgbClr val="002060"/>
            </a:solidFill>
          </a:endParaRPr>
        </a:p>
      </dsp:txBody>
      <dsp:txXfrm>
        <a:off x="2630790" y="3773046"/>
        <a:ext cx="1291619" cy="1265069"/>
      </dsp:txXfrm>
    </dsp:sp>
    <dsp:sp modelId="{CDAAEDEC-E2BB-45A6-862B-028DDD0E21AE}">
      <dsp:nvSpPr>
        <dsp:cNvPr id="0" name=""/>
        <dsp:cNvSpPr/>
      </dsp:nvSpPr>
      <dsp:spPr>
        <a:xfrm>
          <a:off x="509349" y="1620061"/>
          <a:ext cx="1752538" cy="1789077"/>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002060"/>
              </a:solidFill>
              <a:latin typeface="Arial" pitchFamily="34" charset="0"/>
              <a:cs typeface="Arial" pitchFamily="34" charset="0"/>
            </a:rPr>
            <a:t>FSE Training</a:t>
          </a:r>
          <a:endParaRPr lang="en-US" sz="1400" kern="1200" dirty="0">
            <a:solidFill>
              <a:srgbClr val="002060"/>
            </a:solidFill>
          </a:endParaRPr>
        </a:p>
      </dsp:txBody>
      <dsp:txXfrm>
        <a:off x="766002" y="1882065"/>
        <a:ext cx="1239232" cy="1265069"/>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Times New Roman" pitchFamily="18" charset="0"/>
              </a:defRPr>
            </a:lvl1pPr>
          </a:lstStyle>
          <a:p>
            <a:pPr>
              <a:defRPr/>
            </a:pPr>
            <a:endParaRPr lang="en-US" dirty="0"/>
          </a:p>
        </p:txBody>
      </p:sp>
      <p:sp>
        <p:nvSpPr>
          <p:cNvPr id="34819" name="Rectangle 3"/>
          <p:cNvSpPr>
            <a:spLocks noGrp="1" noChangeArrowheads="1"/>
          </p:cNvSpPr>
          <p:nvPr>
            <p:ph type="dt" idx="1"/>
          </p:nvPr>
        </p:nvSpPr>
        <p:spPr bwMode="auto">
          <a:xfrm>
            <a:off x="518160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Times New Roman" pitchFamily="18" charset="0"/>
              </a:defRPr>
            </a:lvl1pPr>
          </a:lstStyle>
          <a:p>
            <a:pPr>
              <a:defRPr/>
            </a:pPr>
            <a:endParaRPr lang="en-US" dirty="0"/>
          </a:p>
        </p:txBody>
      </p:sp>
      <p:sp>
        <p:nvSpPr>
          <p:cNvPr id="10244"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1219200" y="3257550"/>
            <a:ext cx="67056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4822" name="Rectangle 6"/>
          <p:cNvSpPr>
            <a:spLocks noGrp="1" noChangeArrowheads="1"/>
          </p:cNvSpPr>
          <p:nvPr>
            <p:ph type="ftr" sz="quarter" idx="4"/>
          </p:nvPr>
        </p:nvSpPr>
        <p:spPr bwMode="auto">
          <a:xfrm>
            <a:off x="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Times New Roman" pitchFamily="18" charset="0"/>
              </a:defRPr>
            </a:lvl1pPr>
          </a:lstStyle>
          <a:p>
            <a:pPr>
              <a:defRPr/>
            </a:pPr>
            <a:endParaRPr lang="en-US" dirty="0"/>
          </a:p>
        </p:txBody>
      </p:sp>
      <p:sp>
        <p:nvSpPr>
          <p:cNvPr id="34823" name="Rectangle 7"/>
          <p:cNvSpPr>
            <a:spLocks noGrp="1" noChangeArrowheads="1"/>
          </p:cNvSpPr>
          <p:nvPr>
            <p:ph type="sldNum" sz="quarter" idx="5"/>
          </p:nvPr>
        </p:nvSpPr>
        <p:spPr bwMode="auto">
          <a:xfrm>
            <a:off x="518160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Times New Roman" pitchFamily="18" charset="0"/>
              </a:defRPr>
            </a:lvl1pPr>
          </a:lstStyle>
          <a:p>
            <a:pPr>
              <a:defRPr/>
            </a:pPr>
            <a:fld id="{FAC872EB-4C76-4565-9D91-BB8A8961D383}"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270DA9C3-D310-4E97-A592-5E3A6319C04F}" type="slidenum">
              <a:rPr lang="en-US">
                <a:latin typeface="Times New Roman" charset="0"/>
              </a:rPr>
              <a:pPr/>
              <a:t>1</a:t>
            </a:fld>
            <a:endParaRPr lang="en-US" dirty="0">
              <a:latin typeface="Times New Roman" charset="0"/>
            </a:endParaRPr>
          </a:p>
        </p:txBody>
      </p:sp>
      <p:sp>
        <p:nvSpPr>
          <p:cNvPr id="11267" name="Rectangle 2"/>
          <p:cNvSpPr>
            <a:spLocks noGrp="1" noRot="1" noChangeAspect="1" noChangeArrowheads="1" noTextEdit="1"/>
          </p:cNvSpPr>
          <p:nvPr>
            <p:ph type="sldImg"/>
          </p:nvPr>
        </p:nvSpPr>
        <p:spPr>
          <a:xfrm>
            <a:off x="2857500" y="514350"/>
            <a:ext cx="3429000" cy="2571750"/>
          </a:xfrm>
          <a:ln/>
        </p:spPr>
      </p:sp>
      <p:sp>
        <p:nvSpPr>
          <p:cNvPr id="11268" name="Rectangle 3"/>
          <p:cNvSpPr>
            <a:spLocks noGrp="1" noChangeArrowheads="1"/>
          </p:cNvSpPr>
          <p:nvPr>
            <p:ph type="body" idx="1"/>
          </p:nvPr>
        </p:nvSpPr>
        <p:spPr>
          <a:noFill/>
          <a:ln/>
        </p:spPr>
        <p:txBody>
          <a:bodyPr/>
          <a:lstStyle/>
          <a:p>
            <a:pPr eaLnBrk="1" hangingPunct="1"/>
            <a:endParaRPr lang="en-US" dirty="0">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26E01069-2423-4D61-A796-71AE84A13E33}" type="slidenum">
              <a:rPr lang="en-US">
                <a:latin typeface="Times New Roman" charset="0"/>
              </a:rPr>
              <a:pPr/>
              <a:t>6</a:t>
            </a:fld>
            <a:endParaRPr lang="en-US" dirty="0">
              <a:latin typeface="Times New Roman" charset="0"/>
            </a:endParaRPr>
          </a:p>
        </p:txBody>
      </p:sp>
      <p:sp>
        <p:nvSpPr>
          <p:cNvPr id="15363" name="Rectangle 2"/>
          <p:cNvSpPr>
            <a:spLocks noGrp="1" noRot="1" noChangeAspect="1" noChangeArrowheads="1" noTextEdit="1"/>
          </p:cNvSpPr>
          <p:nvPr>
            <p:ph type="sldImg"/>
          </p:nvPr>
        </p:nvSpPr>
        <p:spPr>
          <a:xfrm>
            <a:off x="2857500" y="514350"/>
            <a:ext cx="3429000" cy="2571750"/>
          </a:xfrm>
          <a:ln/>
        </p:spPr>
      </p:sp>
      <p:sp>
        <p:nvSpPr>
          <p:cNvPr id="15364" name="Rectangle 3"/>
          <p:cNvSpPr>
            <a:spLocks noGrp="1" noChangeArrowheads="1"/>
          </p:cNvSpPr>
          <p:nvPr>
            <p:ph type="body" idx="1"/>
          </p:nvPr>
        </p:nvSpPr>
        <p:spPr>
          <a:noFill/>
          <a:ln/>
        </p:spPr>
        <p:txBody>
          <a:bodyPr/>
          <a:lstStyle/>
          <a:p>
            <a:pPr eaLnBrk="1" hangingPunct="1"/>
            <a:endParaRPr lang="en-US" dirty="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lobal Slide Master">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rot="16200000">
            <a:off x="2628900" y="114300"/>
            <a:ext cx="3886200" cy="8534400"/>
          </a:xfrm>
        </p:spPr>
        <p:txBody>
          <a:bodyPr vert="eaVert"/>
          <a:lstStyle>
            <a:lvl1pPr>
              <a:buFont typeface="Wingdings" pitchFamily="2" charset="2"/>
              <a:buChar char="v"/>
              <a:defRPr sz="2800">
                <a:solidFill>
                  <a:srgbClr val="002060"/>
                </a:solidFill>
                <a:latin typeface="Arial" pitchFamily="34" charset="0"/>
                <a:cs typeface="Arial" pitchFamily="34" charset="0"/>
              </a:defRPr>
            </a:lvl1pPr>
            <a:lvl2pPr>
              <a:buFont typeface="Wingdings" pitchFamily="2" charset="2"/>
              <a:buChar char="§"/>
              <a:defRPr sz="2400">
                <a:solidFill>
                  <a:srgbClr val="002060"/>
                </a:solidFill>
                <a:latin typeface="Arial" pitchFamily="34" charset="0"/>
                <a:cs typeface="Arial" pitchFamily="34" charset="0"/>
              </a:defRPr>
            </a:lvl2pPr>
            <a:lvl3pPr>
              <a:buFont typeface="Arial" pitchFamily="34" charset="0"/>
              <a:buChar char="̶"/>
              <a:defRPr sz="2000">
                <a:solidFill>
                  <a:srgbClr val="002060"/>
                </a:solidFill>
                <a:latin typeface="Arial" pitchFamily="34" charset="0"/>
                <a:cs typeface="Arial" pitchFamily="34" charset="0"/>
              </a:defRPr>
            </a:lvl3pPr>
            <a:lvl4pPr>
              <a:buFont typeface="Arial" pitchFamily="34" charset="0"/>
              <a:buChar char="•"/>
              <a:defRPr sz="1800">
                <a:solidFill>
                  <a:srgbClr val="002060"/>
                </a:solidFill>
                <a:latin typeface="Arial" pitchFamily="34" charset="0"/>
                <a:cs typeface="Arial" pitchFamily="34" charset="0"/>
              </a:defRPr>
            </a:lvl4pPr>
            <a:lvl5pPr algn="l">
              <a:buFont typeface="Wingdings" pitchFamily="2" charset="2"/>
              <a:buChar char="v"/>
              <a:defRPr>
                <a:solidFill>
                  <a:schemeClr val="tx1"/>
                </a:solidFill>
                <a:latin typeface="Arial" pitchFamily="34" charset="0"/>
                <a:cs typeface="Arial" pitchFamily="34" charset="0"/>
              </a:defRPr>
            </a:lvl5pPr>
            <a:lvl6pPr algn="l">
              <a:defRPr/>
            </a:lvl6pPr>
            <a:lvl7pPr algn="l">
              <a:defRPr/>
            </a:lvl7pPr>
            <a:lvl8pPr algn="l">
              <a:defRPr/>
            </a:lvl8pPr>
            <a:lvl9pPr algn="l">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itle 6"/>
          <p:cNvSpPr>
            <a:spLocks noGrp="1"/>
          </p:cNvSpPr>
          <p:nvPr>
            <p:ph type="title"/>
          </p:nvPr>
        </p:nvSpPr>
        <p:spPr>
          <a:xfrm>
            <a:off x="228600" y="1219200"/>
            <a:ext cx="7772400" cy="1143000"/>
          </a:xfrm>
        </p:spPr>
        <p:txBody>
          <a:bodyPr/>
          <a:lstStyle>
            <a:lvl1pPr>
              <a:defRPr sz="3600">
                <a:solidFill>
                  <a:srgbClr val="002060"/>
                </a:solidFill>
                <a:latin typeface="Arial" pitchFamily="34" charset="0"/>
                <a:cs typeface="Arial" pitchFamily="34" charset="0"/>
              </a:defRPr>
            </a:lvl1pPr>
          </a:lstStyle>
          <a:p>
            <a:r>
              <a:rPr lang="en-US" dirty="0"/>
              <a:t>Click to edit Master title style</a:t>
            </a:r>
          </a:p>
        </p:txBody>
      </p:sp>
      <p:sp>
        <p:nvSpPr>
          <p:cNvPr id="8" name="Date Placeholder 7"/>
          <p:cNvSpPr>
            <a:spLocks noGrp="1"/>
          </p:cNvSpPr>
          <p:nvPr>
            <p:ph type="dt" sz="half" idx="10"/>
          </p:nvPr>
        </p:nvSpPr>
        <p:spPr/>
        <p:txBody>
          <a:bodyPr/>
          <a:lstStyle/>
          <a:p>
            <a:pPr>
              <a:defRPr/>
            </a:pPr>
            <a:endParaRPr lang="en-US" dirty="0"/>
          </a:p>
        </p:txBody>
      </p:sp>
      <p:sp>
        <p:nvSpPr>
          <p:cNvPr id="9" name="Slide Number Placeholder 8"/>
          <p:cNvSpPr>
            <a:spLocks noGrp="1"/>
          </p:cNvSpPr>
          <p:nvPr>
            <p:ph type="sldNum" sz="quarter" idx="11"/>
          </p:nvPr>
        </p:nvSpPr>
        <p:spPr/>
        <p:txBody>
          <a:bodyPr/>
          <a:lstStyle/>
          <a:p>
            <a:pPr>
              <a:defRPr/>
            </a:pPr>
            <a:fld id="{9BE3A7E9-F7C6-45AE-A6B6-48F18FFF02B4}" type="slidenum">
              <a:rPr lang="en-US" smtClean="0"/>
              <a:pPr>
                <a:defRPr/>
              </a:pPr>
              <a:t>‹#›</a:t>
            </a:fld>
            <a:endParaRPr lang="en-US" dirty="0"/>
          </a:p>
        </p:txBody>
      </p:sp>
      <p:sp>
        <p:nvSpPr>
          <p:cNvPr id="10" name="Footer Placeholder 9"/>
          <p:cNvSpPr>
            <a:spLocks noGrp="1"/>
          </p:cNvSpPr>
          <p:nvPr>
            <p:ph type="ftr" sz="quarter" idx="12"/>
          </p:nvPr>
        </p:nvSpPr>
        <p:spPr/>
        <p:txBody>
          <a:bodyPr/>
          <a:lstStyle/>
          <a:p>
            <a:pPr>
              <a:defRPr/>
            </a:pP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9BE3A7E9-F7C6-45AE-A6B6-48F18FFF02B4}"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19050"/>
            <a:ext cx="9144000" cy="6877050"/>
            <a:chOff x="0" y="-12"/>
            <a:chExt cx="5760" cy="4332"/>
          </a:xfrm>
        </p:grpSpPr>
        <p:sp>
          <p:nvSpPr>
            <p:cNvPr id="5" name="Rectangle 3"/>
            <p:cNvSpPr>
              <a:spLocks noChangeArrowheads="1"/>
            </p:cNvSpPr>
            <p:nvPr userDrawn="1"/>
          </p:nvSpPr>
          <p:spPr bwMode="hidden">
            <a:xfrm>
              <a:off x="1104" y="1008"/>
              <a:ext cx="4656" cy="3312"/>
            </a:xfrm>
            <a:prstGeom prst="rect">
              <a:avLst/>
            </a:prstGeom>
            <a:gradFill rotWithShape="0">
              <a:gsLst>
                <a:gs pos="0">
                  <a:schemeClr val="bg2"/>
                </a:gs>
                <a:gs pos="50000">
                  <a:schemeClr val="bg1"/>
                </a:gs>
                <a:gs pos="100000">
                  <a:schemeClr val="bg2"/>
                </a:gs>
              </a:gsLst>
              <a:lin ang="2700000" scaled="1"/>
            </a:gradFill>
            <a:ln w="9525">
              <a:noFill/>
              <a:miter lim="800000"/>
              <a:headEnd/>
              <a:tailEnd/>
            </a:ln>
            <a:effectLst/>
          </p:spPr>
          <p:txBody>
            <a:bodyPr wrap="none" anchor="ctr"/>
            <a:lstStyle/>
            <a:p>
              <a:pPr>
                <a:defRPr/>
              </a:pPr>
              <a:endParaRPr lang="en-US" dirty="0">
                <a:latin typeface="Times New Roman" pitchFamily="18" charset="0"/>
              </a:endParaRPr>
            </a:p>
          </p:txBody>
        </p:sp>
        <p:grpSp>
          <p:nvGrpSpPr>
            <p:cNvPr id="6" name="Group 4"/>
            <p:cNvGrpSpPr>
              <a:grpSpLocks/>
            </p:cNvGrpSpPr>
            <p:nvPr userDrawn="1"/>
          </p:nvGrpSpPr>
          <p:grpSpPr bwMode="auto">
            <a:xfrm>
              <a:off x="-1261" y="-157"/>
              <a:ext cx="7021" cy="1190"/>
              <a:chOff x="-1261" y="-154"/>
              <a:chExt cx="7021" cy="1190"/>
            </a:xfrm>
          </p:grpSpPr>
          <p:sp>
            <p:nvSpPr>
              <p:cNvPr id="8" name="Freeform 5"/>
              <p:cNvSpPr>
                <a:spLocks/>
              </p:cNvSpPr>
              <p:nvPr userDrawn="1"/>
            </p:nvSpPr>
            <p:spPr bwMode="ltGray">
              <a:xfrm>
                <a:off x="0" y="5"/>
                <a:ext cx="5760" cy="1031"/>
              </a:xfrm>
              <a:custGeom>
                <a:avLst/>
                <a:gdLst/>
                <a:ahLst/>
                <a:cxnLst>
                  <a:cxn ang="0">
                    <a:pos x="4848" y="432"/>
                  </a:cxn>
                  <a:cxn ang="0">
                    <a:pos x="0" y="432"/>
                  </a:cxn>
                  <a:cxn ang="0">
                    <a:pos x="0" y="0"/>
                  </a:cxn>
                  <a:cxn ang="0">
                    <a:pos x="4848" y="0"/>
                  </a:cxn>
                  <a:cxn ang="0">
                    <a:pos x="4848" y="432"/>
                  </a:cxn>
                </a:cxnLst>
                <a:rect l="0" t="0" r="r" b="b"/>
                <a:pathLst>
                  <a:path w="4848" h="432">
                    <a:moveTo>
                      <a:pt x="4848" y="432"/>
                    </a:moveTo>
                    <a:lnTo>
                      <a:pt x="0" y="432"/>
                    </a:lnTo>
                    <a:lnTo>
                      <a:pt x="0" y="0"/>
                    </a:lnTo>
                    <a:lnTo>
                      <a:pt x="4848" y="0"/>
                    </a:lnTo>
                    <a:lnTo>
                      <a:pt x="4848" y="432"/>
                    </a:lnTo>
                    <a:close/>
                  </a:path>
                </a:pathLst>
              </a:custGeom>
              <a:solidFill>
                <a:schemeClr val="hlink"/>
              </a:solidFill>
              <a:ln w="9525">
                <a:noFill/>
                <a:round/>
                <a:headEnd/>
                <a:tailEnd/>
              </a:ln>
              <a:effectLst/>
            </p:spPr>
            <p:txBody>
              <a:bodyPr wrap="none" anchor="ctr"/>
              <a:lstStyle/>
              <a:p>
                <a:pPr>
                  <a:defRPr/>
                </a:pPr>
                <a:endParaRPr lang="en-US" dirty="0">
                  <a:latin typeface="Times New Roman" pitchFamily="18" charset="0"/>
                </a:endParaRPr>
              </a:p>
            </p:txBody>
          </p:sp>
          <p:grpSp>
            <p:nvGrpSpPr>
              <p:cNvPr id="9" name="Group 6"/>
              <p:cNvGrpSpPr>
                <a:grpSpLocks/>
              </p:cNvGrpSpPr>
              <p:nvPr userDrawn="1"/>
            </p:nvGrpSpPr>
            <p:grpSpPr bwMode="auto">
              <a:xfrm>
                <a:off x="333" y="-9"/>
                <a:ext cx="5176" cy="1044"/>
                <a:chOff x="333" y="-9"/>
                <a:chExt cx="5176" cy="1044"/>
              </a:xfrm>
            </p:grpSpPr>
            <p:sp>
              <p:nvSpPr>
                <p:cNvPr id="38" name="Freeform 7"/>
                <p:cNvSpPr>
                  <a:spLocks/>
                </p:cNvSpPr>
                <p:nvPr userDrawn="1"/>
              </p:nvSpPr>
              <p:spPr bwMode="ltGray">
                <a:xfrm>
                  <a:off x="3231" y="949"/>
                  <a:ext cx="17" cy="20"/>
                </a:xfrm>
                <a:custGeom>
                  <a:avLst/>
                  <a:gdLst/>
                  <a:ahLst/>
                  <a:cxnLst>
                    <a:cxn ang="0">
                      <a:pos x="5" y="11"/>
                    </a:cxn>
                    <a:cxn ang="0">
                      <a:pos x="15" y="5"/>
                    </a:cxn>
                    <a:cxn ang="0">
                      <a:pos x="13" y="17"/>
                    </a:cxn>
                    <a:cxn ang="0">
                      <a:pos x="5" y="11"/>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39" name="Freeform 8"/>
                <p:cNvSpPr>
                  <a:spLocks/>
                </p:cNvSpPr>
                <p:nvPr userDrawn="1"/>
              </p:nvSpPr>
              <p:spPr bwMode="ltGray">
                <a:xfrm>
                  <a:off x="3407" y="1015"/>
                  <a:ext cx="21" cy="20"/>
                </a:xfrm>
                <a:custGeom>
                  <a:avLst/>
                  <a:gdLst/>
                  <a:ahLst/>
                  <a:cxnLst>
                    <a:cxn ang="0">
                      <a:pos x="3" y="13"/>
                    </a:cxn>
                    <a:cxn ang="0">
                      <a:pos x="11" y="3"/>
                    </a:cxn>
                    <a:cxn ang="0">
                      <a:pos x="7" y="19"/>
                    </a:cxn>
                    <a:cxn ang="0">
                      <a:pos x="3" y="13"/>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0" name="Freeform 9"/>
                <p:cNvSpPr>
                  <a:spLocks/>
                </p:cNvSpPr>
                <p:nvPr userDrawn="1"/>
              </p:nvSpPr>
              <p:spPr bwMode="ltGray">
                <a:xfrm>
                  <a:off x="2909" y="908"/>
                  <a:ext cx="31" cy="3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1" name="Freeform 10"/>
                <p:cNvSpPr>
                  <a:spLocks/>
                </p:cNvSpPr>
                <p:nvPr userDrawn="1"/>
              </p:nvSpPr>
              <p:spPr bwMode="ltGray">
                <a:xfrm>
                  <a:off x="2552" y="940"/>
                  <a:ext cx="24" cy="12"/>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2" name="Freeform 11"/>
                <p:cNvSpPr>
                  <a:spLocks/>
                </p:cNvSpPr>
                <p:nvPr userDrawn="1"/>
              </p:nvSpPr>
              <p:spPr bwMode="ltGray">
                <a:xfrm>
                  <a:off x="2444" y="954"/>
                  <a:ext cx="64" cy="39"/>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3" name="Freeform 12"/>
                <p:cNvSpPr>
                  <a:spLocks/>
                </p:cNvSpPr>
                <p:nvPr userDrawn="1"/>
              </p:nvSpPr>
              <p:spPr bwMode="ltGray">
                <a:xfrm>
                  <a:off x="2376" y="952"/>
                  <a:ext cx="68" cy="39"/>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 name="Freeform 13"/>
                <p:cNvSpPr>
                  <a:spLocks/>
                </p:cNvSpPr>
                <p:nvPr userDrawn="1"/>
              </p:nvSpPr>
              <p:spPr bwMode="ltGray">
                <a:xfrm>
                  <a:off x="2008" y="739"/>
                  <a:ext cx="353" cy="228"/>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5" name="Freeform 14"/>
                <p:cNvSpPr>
                  <a:spLocks/>
                </p:cNvSpPr>
                <p:nvPr userDrawn="1"/>
              </p:nvSpPr>
              <p:spPr bwMode="ltGray">
                <a:xfrm>
                  <a:off x="2223" y="724"/>
                  <a:ext cx="157" cy="167"/>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6" name="Freeform 15"/>
                <p:cNvSpPr>
                  <a:spLocks/>
                </p:cNvSpPr>
                <p:nvPr userDrawn="1"/>
              </p:nvSpPr>
              <p:spPr bwMode="ltGray">
                <a:xfrm>
                  <a:off x="2376" y="800"/>
                  <a:ext cx="109" cy="32"/>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7" name="Freeform 16"/>
                <p:cNvSpPr>
                  <a:spLocks/>
                </p:cNvSpPr>
                <p:nvPr userDrawn="1"/>
              </p:nvSpPr>
              <p:spPr bwMode="ltGray">
                <a:xfrm>
                  <a:off x="2371" y="839"/>
                  <a:ext cx="75" cy="8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8" name="Freeform 17"/>
                <p:cNvSpPr>
                  <a:spLocks/>
                </p:cNvSpPr>
                <p:nvPr userDrawn="1"/>
              </p:nvSpPr>
              <p:spPr bwMode="ltGray">
                <a:xfrm>
                  <a:off x="2497" y="793"/>
                  <a:ext cx="37" cy="50"/>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9" name="Freeform 18"/>
                <p:cNvSpPr>
                  <a:spLocks/>
                </p:cNvSpPr>
                <p:nvPr userDrawn="1"/>
              </p:nvSpPr>
              <p:spPr bwMode="ltGray">
                <a:xfrm>
                  <a:off x="2507" y="869"/>
                  <a:ext cx="47" cy="24"/>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50" name="Freeform 19"/>
                <p:cNvSpPr>
                  <a:spLocks/>
                </p:cNvSpPr>
                <p:nvPr userDrawn="1"/>
              </p:nvSpPr>
              <p:spPr bwMode="ltGray">
                <a:xfrm>
                  <a:off x="2556" y="832"/>
                  <a:ext cx="60" cy="42"/>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51" name="Freeform 20"/>
                <p:cNvSpPr>
                  <a:spLocks/>
                </p:cNvSpPr>
                <p:nvPr userDrawn="1"/>
              </p:nvSpPr>
              <p:spPr bwMode="ltGray">
                <a:xfrm>
                  <a:off x="2572" y="852"/>
                  <a:ext cx="287" cy="149"/>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52" name="Freeform 21"/>
                <p:cNvSpPr>
                  <a:spLocks/>
                </p:cNvSpPr>
                <p:nvPr userDrawn="1"/>
              </p:nvSpPr>
              <p:spPr bwMode="ltGray">
                <a:xfrm>
                  <a:off x="2820" y="866"/>
                  <a:ext cx="79" cy="64"/>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53" name="Freeform 22"/>
                <p:cNvSpPr>
                  <a:spLocks/>
                </p:cNvSpPr>
                <p:nvPr userDrawn="1"/>
              </p:nvSpPr>
              <p:spPr bwMode="ltGray">
                <a:xfrm>
                  <a:off x="2984" y="732"/>
                  <a:ext cx="20" cy="14"/>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54" name="Freeform 23"/>
                <p:cNvSpPr>
                  <a:spLocks/>
                </p:cNvSpPr>
                <p:nvPr userDrawn="1"/>
              </p:nvSpPr>
              <p:spPr bwMode="ltGray">
                <a:xfrm>
                  <a:off x="3084" y="830"/>
                  <a:ext cx="25" cy="19"/>
                </a:xfrm>
                <a:custGeom>
                  <a:avLst/>
                  <a:gdLst/>
                  <a:ahLst/>
                  <a:cxnLst>
                    <a:cxn ang="0">
                      <a:pos x="8" y="14"/>
                    </a:cxn>
                    <a:cxn ang="0">
                      <a:pos x="14" y="0"/>
                    </a:cxn>
                    <a:cxn ang="0">
                      <a:pos x="14" y="22"/>
                    </a:cxn>
                    <a:cxn ang="0">
                      <a:pos x="8" y="14"/>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55" name="Freeform 24"/>
                <p:cNvSpPr>
                  <a:spLocks/>
                </p:cNvSpPr>
                <p:nvPr userDrawn="1"/>
              </p:nvSpPr>
              <p:spPr bwMode="ltGray">
                <a:xfrm>
                  <a:off x="2767" y="610"/>
                  <a:ext cx="19" cy="12"/>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56" name="Freeform 25"/>
                <p:cNvSpPr>
                  <a:spLocks/>
                </p:cNvSpPr>
                <p:nvPr userDrawn="1"/>
              </p:nvSpPr>
              <p:spPr bwMode="ltGray">
                <a:xfrm>
                  <a:off x="2600" y="712"/>
                  <a:ext cx="20" cy="12"/>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57" name="Freeform 26"/>
                <p:cNvSpPr>
                  <a:spLocks/>
                </p:cNvSpPr>
                <p:nvPr userDrawn="1"/>
              </p:nvSpPr>
              <p:spPr bwMode="ltGray">
                <a:xfrm>
                  <a:off x="2417" y="680"/>
                  <a:ext cx="80" cy="66"/>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58" name="Freeform 27"/>
                <p:cNvSpPr>
                  <a:spLocks/>
                </p:cNvSpPr>
                <p:nvPr userDrawn="1"/>
              </p:nvSpPr>
              <p:spPr bwMode="ltGray">
                <a:xfrm>
                  <a:off x="2392" y="541"/>
                  <a:ext cx="93" cy="143"/>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59" name="Freeform 28"/>
                <p:cNvSpPr>
                  <a:spLocks/>
                </p:cNvSpPr>
                <p:nvPr userDrawn="1"/>
              </p:nvSpPr>
              <p:spPr bwMode="ltGray">
                <a:xfrm>
                  <a:off x="2416" y="644"/>
                  <a:ext cx="32" cy="41"/>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60" name="Freeform 29"/>
                <p:cNvSpPr>
                  <a:spLocks/>
                </p:cNvSpPr>
                <p:nvPr userDrawn="1"/>
              </p:nvSpPr>
              <p:spPr bwMode="ltGray">
                <a:xfrm>
                  <a:off x="2349" y="654"/>
                  <a:ext cx="45" cy="41"/>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61" name="Freeform 30"/>
                <p:cNvSpPr>
                  <a:spLocks/>
                </p:cNvSpPr>
                <p:nvPr userDrawn="1"/>
              </p:nvSpPr>
              <p:spPr bwMode="ltGray">
                <a:xfrm>
                  <a:off x="4808" y="597"/>
                  <a:ext cx="701" cy="438"/>
                </a:xfrm>
                <a:custGeom>
                  <a:avLst/>
                  <a:gdLst/>
                  <a:ahLst/>
                  <a:cxnLst>
                    <a:cxn ang="0">
                      <a:pos x="21" y="280"/>
                    </a:cxn>
                    <a:cxn ang="0">
                      <a:pos x="24" y="250"/>
                    </a:cxn>
                    <a:cxn ang="0">
                      <a:pos x="22" y="245"/>
                    </a:cxn>
                    <a:cxn ang="0">
                      <a:pos x="16" y="218"/>
                    </a:cxn>
                    <a:cxn ang="0">
                      <a:pos x="4" y="215"/>
                    </a:cxn>
                    <a:cxn ang="0">
                      <a:pos x="0" y="191"/>
                    </a:cxn>
                    <a:cxn ang="0">
                      <a:pos x="12" y="180"/>
                    </a:cxn>
                    <a:cxn ang="0">
                      <a:pos x="6" y="165"/>
                    </a:cxn>
                    <a:cxn ang="0">
                      <a:pos x="2" y="160"/>
                    </a:cxn>
                    <a:cxn ang="0">
                      <a:pos x="28" y="120"/>
                    </a:cxn>
                    <a:cxn ang="0">
                      <a:pos x="44" y="96"/>
                    </a:cxn>
                    <a:cxn ang="0">
                      <a:pos x="42" y="70"/>
                    </a:cxn>
                    <a:cxn ang="0">
                      <a:pos x="24" y="43"/>
                    </a:cxn>
                    <a:cxn ang="0">
                      <a:pos x="20" y="32"/>
                    </a:cxn>
                    <a:cxn ang="0">
                      <a:pos x="26" y="36"/>
                    </a:cxn>
                    <a:cxn ang="0">
                      <a:pos x="48" y="35"/>
                    </a:cxn>
                    <a:cxn ang="0">
                      <a:pos x="64" y="11"/>
                    </a:cxn>
                    <a:cxn ang="0">
                      <a:pos x="82" y="0"/>
                    </a:cxn>
                    <a:cxn ang="0">
                      <a:pos x="88" y="2"/>
                    </a:cxn>
                    <a:cxn ang="0">
                      <a:pos x="92" y="9"/>
                    </a:cxn>
                    <a:cxn ang="0">
                      <a:pos x="98" y="5"/>
                    </a:cxn>
                    <a:cxn ang="0">
                      <a:pos x="110" y="8"/>
                    </a:cxn>
                    <a:cxn ang="0">
                      <a:pos x="116" y="9"/>
                    </a:cxn>
                    <a:cxn ang="0">
                      <a:pos x="141" y="14"/>
                    </a:cxn>
                    <a:cxn ang="0">
                      <a:pos x="155" y="24"/>
                    </a:cxn>
                    <a:cxn ang="0">
                      <a:pos x="167" y="17"/>
                    </a:cxn>
                    <a:cxn ang="0">
                      <a:pos x="173" y="14"/>
                    </a:cxn>
                    <a:cxn ang="0">
                      <a:pos x="195" y="14"/>
                    </a:cxn>
                    <a:cxn ang="0">
                      <a:pos x="211" y="32"/>
                    </a:cxn>
                    <a:cxn ang="0">
                      <a:pos x="231" y="59"/>
                    </a:cxn>
                    <a:cxn ang="0">
                      <a:pos x="245" y="70"/>
                    </a:cxn>
                    <a:cxn ang="0">
                      <a:pos x="257" y="68"/>
                    </a:cxn>
                    <a:cxn ang="0">
                      <a:pos x="270" y="65"/>
                    </a:cxn>
                    <a:cxn ang="0">
                      <a:pos x="290" y="71"/>
                    </a:cxn>
                    <a:cxn ang="0">
                      <a:pos x="300" y="81"/>
                    </a:cxn>
                    <a:cxn ang="0">
                      <a:pos x="308" y="90"/>
                    </a:cxn>
                    <a:cxn ang="0">
                      <a:pos x="318" y="111"/>
                    </a:cxn>
                    <a:cxn ang="0">
                      <a:pos x="322" y="120"/>
                    </a:cxn>
                    <a:cxn ang="0">
                      <a:pos x="324" y="125"/>
                    </a:cxn>
                    <a:cxn ang="0">
                      <a:pos x="310" y="142"/>
                    </a:cxn>
                    <a:cxn ang="0">
                      <a:pos x="322" y="141"/>
                    </a:cxn>
                    <a:cxn ang="0">
                      <a:pos x="342" y="155"/>
                    </a:cxn>
                    <a:cxn ang="0">
                      <a:pos x="364" y="157"/>
                    </a:cxn>
                    <a:cxn ang="0">
                      <a:pos x="380" y="168"/>
                    </a:cxn>
                    <a:cxn ang="0">
                      <a:pos x="382" y="172"/>
                    </a:cxn>
                    <a:cxn ang="0">
                      <a:pos x="382" y="176"/>
                    </a:cxn>
                    <a:cxn ang="0">
                      <a:pos x="394" y="172"/>
                    </a:cxn>
                    <a:cxn ang="0">
                      <a:pos x="400" y="171"/>
                    </a:cxn>
                    <a:cxn ang="0">
                      <a:pos x="439" y="185"/>
                    </a:cxn>
                    <a:cxn ang="0">
                      <a:pos x="447" y="199"/>
                    </a:cxn>
                    <a:cxn ang="0">
                      <a:pos x="465" y="201"/>
                    </a:cxn>
                    <a:cxn ang="0">
                      <a:pos x="471" y="215"/>
                    </a:cxn>
                    <a:cxn ang="0">
                      <a:pos x="451" y="258"/>
                    </a:cxn>
                    <a:cxn ang="0">
                      <a:pos x="435" y="281"/>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62" name="Freeform 31"/>
                <p:cNvSpPr>
                  <a:spLocks/>
                </p:cNvSpPr>
                <p:nvPr userDrawn="1"/>
              </p:nvSpPr>
              <p:spPr bwMode="ltGray">
                <a:xfrm>
                  <a:off x="3880" y="-7"/>
                  <a:ext cx="984" cy="692"/>
                </a:xfrm>
                <a:custGeom>
                  <a:avLst/>
                  <a:gdLst/>
                  <a:ahLst/>
                  <a:cxnLst>
                    <a:cxn ang="0">
                      <a:pos x="406" y="6"/>
                    </a:cxn>
                    <a:cxn ang="0">
                      <a:pos x="502" y="34"/>
                    </a:cxn>
                    <a:cxn ang="0">
                      <a:pos x="550" y="38"/>
                    </a:cxn>
                    <a:cxn ang="0">
                      <a:pos x="578" y="130"/>
                    </a:cxn>
                    <a:cxn ang="0">
                      <a:pos x="586" y="90"/>
                    </a:cxn>
                    <a:cxn ang="0">
                      <a:pos x="606" y="70"/>
                    </a:cxn>
                    <a:cxn ang="0">
                      <a:pos x="642" y="126"/>
                    </a:cxn>
                    <a:cxn ang="0">
                      <a:pos x="682" y="98"/>
                    </a:cxn>
                    <a:cxn ang="0">
                      <a:pos x="706" y="86"/>
                    </a:cxn>
                    <a:cxn ang="0">
                      <a:pos x="762" y="2"/>
                    </a:cxn>
                    <a:cxn ang="0">
                      <a:pos x="798" y="70"/>
                    </a:cxn>
                    <a:cxn ang="0">
                      <a:pos x="798" y="130"/>
                    </a:cxn>
                    <a:cxn ang="0">
                      <a:pos x="790" y="158"/>
                    </a:cxn>
                    <a:cxn ang="0">
                      <a:pos x="766" y="162"/>
                    </a:cxn>
                    <a:cxn ang="0">
                      <a:pos x="762" y="186"/>
                    </a:cxn>
                    <a:cxn ang="0">
                      <a:pos x="802" y="226"/>
                    </a:cxn>
                    <a:cxn ang="0">
                      <a:pos x="786" y="322"/>
                    </a:cxn>
                    <a:cxn ang="0">
                      <a:pos x="830" y="414"/>
                    </a:cxn>
                    <a:cxn ang="0">
                      <a:pos x="854" y="450"/>
                    </a:cxn>
                    <a:cxn ang="0">
                      <a:pos x="830" y="450"/>
                    </a:cxn>
                    <a:cxn ang="0">
                      <a:pos x="746" y="378"/>
                    </a:cxn>
                    <a:cxn ang="0">
                      <a:pos x="678" y="402"/>
                    </a:cxn>
                    <a:cxn ang="0">
                      <a:pos x="590" y="442"/>
                    </a:cxn>
                    <a:cxn ang="0">
                      <a:pos x="642" y="578"/>
                    </a:cxn>
                    <a:cxn ang="0">
                      <a:pos x="710" y="610"/>
                    </a:cxn>
                    <a:cxn ang="0">
                      <a:pos x="738" y="550"/>
                    </a:cxn>
                    <a:cxn ang="0">
                      <a:pos x="774" y="570"/>
                    </a:cxn>
                    <a:cxn ang="0">
                      <a:pos x="766" y="630"/>
                    </a:cxn>
                    <a:cxn ang="0">
                      <a:pos x="802" y="670"/>
                    </a:cxn>
                    <a:cxn ang="0">
                      <a:pos x="838" y="658"/>
                    </a:cxn>
                    <a:cxn ang="0">
                      <a:pos x="922" y="806"/>
                    </a:cxn>
                    <a:cxn ang="0">
                      <a:pos x="942" y="826"/>
                    </a:cxn>
                    <a:cxn ang="0">
                      <a:pos x="874" y="810"/>
                    </a:cxn>
                    <a:cxn ang="0">
                      <a:pos x="830" y="758"/>
                    </a:cxn>
                    <a:cxn ang="0">
                      <a:pos x="778" y="710"/>
                    </a:cxn>
                    <a:cxn ang="0">
                      <a:pos x="702" y="662"/>
                    </a:cxn>
                    <a:cxn ang="0">
                      <a:pos x="614" y="646"/>
                    </a:cxn>
                    <a:cxn ang="0">
                      <a:pos x="506" y="594"/>
                    </a:cxn>
                    <a:cxn ang="0">
                      <a:pos x="462" y="506"/>
                    </a:cxn>
                    <a:cxn ang="0">
                      <a:pos x="430" y="462"/>
                    </a:cxn>
                    <a:cxn ang="0">
                      <a:pos x="382" y="430"/>
                    </a:cxn>
                    <a:cxn ang="0">
                      <a:pos x="342" y="370"/>
                    </a:cxn>
                    <a:cxn ang="0">
                      <a:pos x="354" y="414"/>
                    </a:cxn>
                    <a:cxn ang="0">
                      <a:pos x="418" y="494"/>
                    </a:cxn>
                    <a:cxn ang="0">
                      <a:pos x="422" y="526"/>
                    </a:cxn>
                    <a:cxn ang="0">
                      <a:pos x="394" y="498"/>
                    </a:cxn>
                    <a:cxn ang="0">
                      <a:pos x="354" y="466"/>
                    </a:cxn>
                    <a:cxn ang="0">
                      <a:pos x="314" y="402"/>
                    </a:cxn>
                    <a:cxn ang="0">
                      <a:pos x="266" y="346"/>
                    </a:cxn>
                    <a:cxn ang="0">
                      <a:pos x="210" y="314"/>
                    </a:cxn>
                    <a:cxn ang="0">
                      <a:pos x="154" y="238"/>
                    </a:cxn>
                    <a:cxn ang="0">
                      <a:pos x="66" y="66"/>
                    </a:cxn>
                    <a:cxn ang="0">
                      <a:pos x="34" y="38"/>
                    </a:cxn>
                    <a:cxn ang="0">
                      <a:pos x="46" y="22"/>
                    </a:cxn>
                    <a:cxn ang="0">
                      <a:pos x="102" y="70"/>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63" name="Freeform 32"/>
                <p:cNvSpPr>
                  <a:spLocks/>
                </p:cNvSpPr>
                <p:nvPr userDrawn="1"/>
              </p:nvSpPr>
              <p:spPr bwMode="ltGray">
                <a:xfrm>
                  <a:off x="3577" y="490"/>
                  <a:ext cx="36" cy="39"/>
                </a:xfrm>
                <a:custGeom>
                  <a:avLst/>
                  <a:gdLst/>
                  <a:ahLst/>
                  <a:cxnLst>
                    <a:cxn ang="0">
                      <a:pos x="6" y="28"/>
                    </a:cxn>
                    <a:cxn ang="0">
                      <a:pos x="10" y="48"/>
                    </a:cxn>
                    <a:cxn ang="0">
                      <a:pos x="6" y="28"/>
                    </a:cxn>
                  </a:cxnLst>
                  <a:rect l="0" t="0" r="r" b="b"/>
                  <a:pathLst>
                    <a:path w="36" h="48">
                      <a:moveTo>
                        <a:pt x="6" y="28"/>
                      </a:moveTo>
                      <a:cubicBezTo>
                        <a:pt x="25" y="0"/>
                        <a:pt x="36" y="31"/>
                        <a:pt x="10" y="48"/>
                      </a:cubicBezTo>
                      <a:cubicBezTo>
                        <a:pt x="0" y="34"/>
                        <a:pt x="0" y="40"/>
                        <a:pt x="6" y="28"/>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64" name="Freeform 33"/>
                <p:cNvSpPr>
                  <a:spLocks/>
                </p:cNvSpPr>
                <p:nvPr userDrawn="1"/>
              </p:nvSpPr>
              <p:spPr bwMode="ltGray">
                <a:xfrm>
                  <a:off x="3549" y="475"/>
                  <a:ext cx="39" cy="29"/>
                </a:xfrm>
                <a:custGeom>
                  <a:avLst/>
                  <a:gdLst/>
                  <a:ahLst/>
                  <a:cxnLst>
                    <a:cxn ang="0">
                      <a:pos x="0" y="5"/>
                    </a:cxn>
                    <a:cxn ang="0">
                      <a:pos x="12" y="1"/>
                    </a:cxn>
                    <a:cxn ang="0">
                      <a:pos x="36" y="17"/>
                    </a:cxn>
                    <a:cxn ang="0">
                      <a:pos x="8" y="17"/>
                    </a:cxn>
                    <a:cxn ang="0">
                      <a:pos x="0" y="5"/>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65" name="Freeform 34"/>
                <p:cNvSpPr>
                  <a:spLocks/>
                </p:cNvSpPr>
                <p:nvPr userDrawn="1"/>
              </p:nvSpPr>
              <p:spPr bwMode="ltGray">
                <a:xfrm>
                  <a:off x="4687" y="394"/>
                  <a:ext cx="171" cy="81"/>
                </a:xfrm>
                <a:custGeom>
                  <a:avLst/>
                  <a:gdLst/>
                  <a:ahLst/>
                  <a:cxnLst>
                    <a:cxn ang="0">
                      <a:pos x="0" y="49"/>
                    </a:cxn>
                    <a:cxn ang="0">
                      <a:pos x="28" y="25"/>
                    </a:cxn>
                    <a:cxn ang="0">
                      <a:pos x="56" y="21"/>
                    </a:cxn>
                    <a:cxn ang="0">
                      <a:pos x="80" y="9"/>
                    </a:cxn>
                    <a:cxn ang="0">
                      <a:pos x="64" y="25"/>
                    </a:cxn>
                    <a:cxn ang="0">
                      <a:pos x="124" y="49"/>
                    </a:cxn>
                    <a:cxn ang="0">
                      <a:pos x="160" y="65"/>
                    </a:cxn>
                    <a:cxn ang="0">
                      <a:pos x="116" y="77"/>
                    </a:cxn>
                    <a:cxn ang="0">
                      <a:pos x="88" y="57"/>
                    </a:cxn>
                    <a:cxn ang="0">
                      <a:pos x="76" y="53"/>
                    </a:cxn>
                    <a:cxn ang="0">
                      <a:pos x="24" y="41"/>
                    </a:cxn>
                    <a:cxn ang="0">
                      <a:pos x="0" y="49"/>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66" name="Freeform 35"/>
                <p:cNvSpPr>
                  <a:spLocks/>
                </p:cNvSpPr>
                <p:nvPr userDrawn="1"/>
              </p:nvSpPr>
              <p:spPr bwMode="ltGray">
                <a:xfrm>
                  <a:off x="4868" y="460"/>
                  <a:ext cx="137" cy="38"/>
                </a:xfrm>
                <a:custGeom>
                  <a:avLst/>
                  <a:gdLst/>
                  <a:ahLst/>
                  <a:cxnLst>
                    <a:cxn ang="0">
                      <a:pos x="0" y="0"/>
                    </a:cxn>
                    <a:cxn ang="0">
                      <a:pos x="52" y="4"/>
                    </a:cxn>
                    <a:cxn ang="0">
                      <a:pos x="88" y="24"/>
                    </a:cxn>
                    <a:cxn ang="0">
                      <a:pos x="112" y="20"/>
                    </a:cxn>
                    <a:cxn ang="0">
                      <a:pos x="108" y="44"/>
                    </a:cxn>
                    <a:cxn ang="0">
                      <a:pos x="64" y="40"/>
                    </a:cxn>
                    <a:cxn ang="0">
                      <a:pos x="0" y="36"/>
                    </a:cxn>
                    <a:cxn ang="0">
                      <a:pos x="28" y="20"/>
                    </a:cxn>
                    <a:cxn ang="0">
                      <a:pos x="0" y="0"/>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67" name="Freeform 36"/>
                <p:cNvSpPr>
                  <a:spLocks/>
                </p:cNvSpPr>
                <p:nvPr userDrawn="1"/>
              </p:nvSpPr>
              <p:spPr bwMode="ltGray">
                <a:xfrm>
                  <a:off x="4795" y="480"/>
                  <a:ext cx="56" cy="34"/>
                </a:xfrm>
                <a:custGeom>
                  <a:avLst/>
                  <a:gdLst/>
                  <a:ahLst/>
                  <a:cxnLst>
                    <a:cxn ang="0">
                      <a:pos x="17" y="25"/>
                    </a:cxn>
                    <a:cxn ang="0">
                      <a:pos x="37" y="13"/>
                    </a:cxn>
                    <a:cxn ang="0">
                      <a:pos x="17" y="2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68" name="Freeform 37"/>
                <p:cNvSpPr>
                  <a:spLocks/>
                </p:cNvSpPr>
                <p:nvPr userDrawn="1"/>
              </p:nvSpPr>
              <p:spPr bwMode="ltGray">
                <a:xfrm>
                  <a:off x="4757" y="375"/>
                  <a:ext cx="37" cy="44"/>
                </a:xfrm>
                <a:custGeom>
                  <a:avLst/>
                  <a:gdLst/>
                  <a:ahLst/>
                  <a:cxnLst>
                    <a:cxn ang="0">
                      <a:pos x="19" y="32"/>
                    </a:cxn>
                    <a:cxn ang="0">
                      <a:pos x="19" y="0"/>
                    </a:cxn>
                    <a:cxn ang="0">
                      <a:pos x="19" y="32"/>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69" name="Freeform 38"/>
                <p:cNvSpPr>
                  <a:spLocks/>
                </p:cNvSpPr>
                <p:nvPr userDrawn="1"/>
              </p:nvSpPr>
              <p:spPr bwMode="ltGray">
                <a:xfrm>
                  <a:off x="5055" y="507"/>
                  <a:ext cx="45" cy="66"/>
                </a:xfrm>
                <a:custGeom>
                  <a:avLst/>
                  <a:gdLst/>
                  <a:ahLst/>
                  <a:cxnLst>
                    <a:cxn ang="0">
                      <a:pos x="4" y="9"/>
                    </a:cxn>
                    <a:cxn ang="0">
                      <a:pos x="20" y="33"/>
                    </a:cxn>
                    <a:cxn ang="0">
                      <a:pos x="24" y="49"/>
                    </a:cxn>
                    <a:cxn ang="0">
                      <a:pos x="36" y="53"/>
                    </a:cxn>
                    <a:cxn ang="0">
                      <a:pos x="24" y="73"/>
                    </a:cxn>
                    <a:cxn ang="0">
                      <a:pos x="0" y="21"/>
                    </a:cxn>
                    <a:cxn ang="0">
                      <a:pos x="4" y="9"/>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70" name="Freeform 39"/>
                <p:cNvSpPr>
                  <a:spLocks/>
                </p:cNvSpPr>
                <p:nvPr userDrawn="1"/>
              </p:nvSpPr>
              <p:spPr bwMode="ltGray">
                <a:xfrm>
                  <a:off x="4260" y="6"/>
                  <a:ext cx="480" cy="100"/>
                </a:xfrm>
                <a:custGeom>
                  <a:avLst/>
                  <a:gdLst/>
                  <a:ahLst/>
                  <a:cxnLst>
                    <a:cxn ang="0">
                      <a:pos x="220" y="1"/>
                    </a:cxn>
                    <a:cxn ang="0">
                      <a:pos x="231" y="8"/>
                    </a:cxn>
                    <a:cxn ang="0">
                      <a:pos x="235" y="0"/>
                    </a:cxn>
                    <a:cxn ang="0">
                      <a:pos x="265" y="0"/>
                    </a:cxn>
                    <a:cxn ang="0">
                      <a:pos x="287" y="17"/>
                    </a:cxn>
                    <a:cxn ang="0">
                      <a:pos x="319" y="10"/>
                    </a:cxn>
                    <a:cxn ang="0">
                      <a:pos x="314" y="29"/>
                    </a:cxn>
                    <a:cxn ang="0">
                      <a:pos x="298" y="46"/>
                    </a:cxn>
                    <a:cxn ang="0">
                      <a:pos x="295" y="29"/>
                    </a:cxn>
                    <a:cxn ang="0">
                      <a:pos x="287" y="31"/>
                    </a:cxn>
                    <a:cxn ang="0">
                      <a:pos x="279" y="29"/>
                    </a:cxn>
                    <a:cxn ang="0">
                      <a:pos x="263" y="21"/>
                    </a:cxn>
                    <a:cxn ang="0">
                      <a:pos x="228" y="38"/>
                    </a:cxn>
                    <a:cxn ang="0">
                      <a:pos x="201" y="44"/>
                    </a:cxn>
                    <a:cxn ang="0">
                      <a:pos x="212" y="57"/>
                    </a:cxn>
                    <a:cxn ang="0">
                      <a:pos x="188" y="63"/>
                    </a:cxn>
                    <a:cxn ang="0">
                      <a:pos x="169" y="61"/>
                    </a:cxn>
                    <a:cxn ang="0">
                      <a:pos x="177" y="57"/>
                    </a:cxn>
                    <a:cxn ang="0">
                      <a:pos x="171" y="40"/>
                    </a:cxn>
                    <a:cxn ang="0">
                      <a:pos x="169" y="31"/>
                    </a:cxn>
                    <a:cxn ang="0">
                      <a:pos x="158" y="23"/>
                    </a:cxn>
                    <a:cxn ang="0">
                      <a:pos x="142" y="27"/>
                    </a:cxn>
                    <a:cxn ang="0">
                      <a:pos x="134" y="27"/>
                    </a:cxn>
                    <a:cxn ang="0">
                      <a:pos x="123" y="25"/>
                    </a:cxn>
                    <a:cxn ang="0">
                      <a:pos x="83" y="2"/>
                    </a:cxn>
                    <a:cxn ang="0">
                      <a:pos x="59" y="14"/>
                    </a:cxn>
                    <a:cxn ang="0">
                      <a:pos x="1" y="0"/>
                    </a:cxn>
                    <a:cxn ang="0">
                      <a:pos x="220" y="1"/>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71" name="Freeform 40"/>
                <p:cNvSpPr>
                  <a:spLocks/>
                </p:cNvSpPr>
                <p:nvPr userDrawn="1"/>
              </p:nvSpPr>
              <p:spPr bwMode="ltGray">
                <a:xfrm>
                  <a:off x="3836" y="3"/>
                  <a:ext cx="445" cy="49"/>
                </a:xfrm>
                <a:custGeom>
                  <a:avLst/>
                  <a:gdLst/>
                  <a:ahLst/>
                  <a:cxnLst>
                    <a:cxn ang="0">
                      <a:pos x="105" y="31"/>
                    </a:cxn>
                    <a:cxn ang="0">
                      <a:pos x="30" y="1"/>
                    </a:cxn>
                    <a:cxn ang="0">
                      <a:pos x="285" y="0"/>
                    </a:cxn>
                    <a:cxn ang="0">
                      <a:pos x="296" y="14"/>
                    </a:cxn>
                    <a:cxn ang="0">
                      <a:pos x="264" y="16"/>
                    </a:cxn>
                    <a:cxn ang="0">
                      <a:pos x="105" y="3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72" name="Freeform 41"/>
                <p:cNvSpPr>
                  <a:spLocks/>
                </p:cNvSpPr>
                <p:nvPr userDrawn="1"/>
              </p:nvSpPr>
              <p:spPr bwMode="ltGray">
                <a:xfrm>
                  <a:off x="2853" y="74"/>
                  <a:ext cx="43" cy="25"/>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73" name="Freeform 42"/>
                <p:cNvSpPr>
                  <a:spLocks/>
                </p:cNvSpPr>
                <p:nvPr userDrawn="1"/>
              </p:nvSpPr>
              <p:spPr bwMode="ltGray">
                <a:xfrm>
                  <a:off x="1704" y="3"/>
                  <a:ext cx="1023" cy="372"/>
                </a:xfrm>
                <a:custGeom>
                  <a:avLst/>
                  <a:gdLst/>
                  <a:ahLst/>
                  <a:cxnLst>
                    <a:cxn ang="0">
                      <a:pos x="73" y="1"/>
                    </a:cxn>
                    <a:cxn ang="0">
                      <a:pos x="436"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74" name="Freeform 43"/>
                <p:cNvSpPr>
                  <a:spLocks/>
                </p:cNvSpPr>
                <p:nvPr userDrawn="1"/>
              </p:nvSpPr>
              <p:spPr bwMode="ltGray">
                <a:xfrm>
                  <a:off x="2729" y="-9"/>
                  <a:ext cx="47" cy="134"/>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75" name="Freeform 44"/>
                <p:cNvSpPr>
                  <a:spLocks/>
                </p:cNvSpPr>
                <p:nvPr userDrawn="1"/>
              </p:nvSpPr>
              <p:spPr bwMode="ltGray">
                <a:xfrm>
                  <a:off x="2701" y="103"/>
                  <a:ext cx="139" cy="84"/>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76" name="Freeform 45"/>
                <p:cNvSpPr>
                  <a:spLocks/>
                </p:cNvSpPr>
                <p:nvPr userDrawn="1"/>
              </p:nvSpPr>
              <p:spPr bwMode="ltGray">
                <a:xfrm>
                  <a:off x="2553" y="182"/>
                  <a:ext cx="187" cy="176"/>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77" name="Freeform 46"/>
                <p:cNvSpPr>
                  <a:spLocks/>
                </p:cNvSpPr>
                <p:nvPr userDrawn="1"/>
              </p:nvSpPr>
              <p:spPr bwMode="ltGray">
                <a:xfrm>
                  <a:off x="2677" y="233"/>
                  <a:ext cx="15" cy="10"/>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78" name="Freeform 47"/>
                <p:cNvSpPr>
                  <a:spLocks/>
                </p:cNvSpPr>
                <p:nvPr userDrawn="1"/>
              </p:nvSpPr>
              <p:spPr bwMode="ltGray">
                <a:xfrm>
                  <a:off x="1628" y="353"/>
                  <a:ext cx="812" cy="462"/>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79" name="Freeform 48"/>
                <p:cNvSpPr>
                  <a:spLocks/>
                </p:cNvSpPr>
                <p:nvPr userDrawn="1"/>
              </p:nvSpPr>
              <p:spPr bwMode="ltGray">
                <a:xfrm>
                  <a:off x="1771" y="671"/>
                  <a:ext cx="45" cy="71"/>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80" name="Freeform 49"/>
                <p:cNvSpPr>
                  <a:spLocks/>
                </p:cNvSpPr>
                <p:nvPr userDrawn="1"/>
              </p:nvSpPr>
              <p:spPr bwMode="ltGray">
                <a:xfrm>
                  <a:off x="2395" y="431"/>
                  <a:ext cx="41" cy="59"/>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81" name="Freeform 50"/>
                <p:cNvSpPr>
                  <a:spLocks/>
                </p:cNvSpPr>
                <p:nvPr userDrawn="1"/>
              </p:nvSpPr>
              <p:spPr bwMode="ltGray">
                <a:xfrm>
                  <a:off x="2513" y="402"/>
                  <a:ext cx="21" cy="24"/>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82" name="Freeform 51"/>
                <p:cNvSpPr>
                  <a:spLocks/>
                </p:cNvSpPr>
                <p:nvPr userDrawn="1"/>
              </p:nvSpPr>
              <p:spPr bwMode="ltGray">
                <a:xfrm>
                  <a:off x="333" y="169"/>
                  <a:ext cx="1015" cy="866"/>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83" name="Freeform 52"/>
                <p:cNvSpPr>
                  <a:spLocks/>
                </p:cNvSpPr>
                <p:nvPr userDrawn="1"/>
              </p:nvSpPr>
              <p:spPr bwMode="ltGray">
                <a:xfrm>
                  <a:off x="728" y="495"/>
                  <a:ext cx="381" cy="540"/>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84" name="Freeform 53"/>
                <p:cNvSpPr>
                  <a:spLocks/>
                </p:cNvSpPr>
                <p:nvPr userDrawn="1"/>
              </p:nvSpPr>
              <p:spPr bwMode="ltGray">
                <a:xfrm>
                  <a:off x="1400" y="896"/>
                  <a:ext cx="16" cy="29"/>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85" name="Freeform 54"/>
                <p:cNvSpPr>
                  <a:spLocks/>
                </p:cNvSpPr>
                <p:nvPr userDrawn="1"/>
              </p:nvSpPr>
              <p:spPr bwMode="ltGray">
                <a:xfrm>
                  <a:off x="1380" y="617"/>
                  <a:ext cx="20" cy="1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86" name="Freeform 55"/>
                <p:cNvSpPr>
                  <a:spLocks/>
                </p:cNvSpPr>
                <p:nvPr userDrawn="1"/>
              </p:nvSpPr>
              <p:spPr bwMode="ltGray">
                <a:xfrm>
                  <a:off x="453" y="275"/>
                  <a:ext cx="59" cy="24"/>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87" name="Freeform 56"/>
                <p:cNvSpPr>
                  <a:spLocks/>
                </p:cNvSpPr>
                <p:nvPr userDrawn="1"/>
              </p:nvSpPr>
              <p:spPr bwMode="ltGray">
                <a:xfrm>
                  <a:off x="1161" y="50"/>
                  <a:ext cx="691" cy="569"/>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88" name="Freeform 57"/>
                <p:cNvSpPr>
                  <a:spLocks/>
                </p:cNvSpPr>
                <p:nvPr userDrawn="1"/>
              </p:nvSpPr>
              <p:spPr bwMode="ltGray">
                <a:xfrm>
                  <a:off x="689" y="6"/>
                  <a:ext cx="1387" cy="232"/>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89" name="Freeform 58"/>
                <p:cNvSpPr>
                  <a:spLocks/>
                </p:cNvSpPr>
                <p:nvPr userDrawn="1"/>
              </p:nvSpPr>
              <p:spPr bwMode="ltGray">
                <a:xfrm>
                  <a:off x="972" y="91"/>
                  <a:ext cx="29" cy="26"/>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90" name="Freeform 59"/>
                <p:cNvSpPr>
                  <a:spLocks/>
                </p:cNvSpPr>
                <p:nvPr userDrawn="1"/>
              </p:nvSpPr>
              <p:spPr bwMode="ltGray">
                <a:xfrm>
                  <a:off x="936" y="125"/>
                  <a:ext cx="44" cy="27"/>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91" name="Freeform 60"/>
                <p:cNvSpPr>
                  <a:spLocks/>
                </p:cNvSpPr>
                <p:nvPr userDrawn="1"/>
              </p:nvSpPr>
              <p:spPr bwMode="ltGray">
                <a:xfrm>
                  <a:off x="1081" y="226"/>
                  <a:ext cx="75" cy="14"/>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92" name="Freeform 61"/>
                <p:cNvSpPr>
                  <a:spLocks/>
                </p:cNvSpPr>
                <p:nvPr userDrawn="1"/>
              </p:nvSpPr>
              <p:spPr bwMode="ltGray">
                <a:xfrm>
                  <a:off x="1211" y="223"/>
                  <a:ext cx="41" cy="38"/>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93" name="Freeform 62"/>
                <p:cNvSpPr>
                  <a:spLocks/>
                </p:cNvSpPr>
                <p:nvPr userDrawn="1"/>
              </p:nvSpPr>
              <p:spPr bwMode="ltGray">
                <a:xfrm>
                  <a:off x="865" y="123"/>
                  <a:ext cx="33" cy="24"/>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grpSp>
          <p:grpSp>
            <p:nvGrpSpPr>
              <p:cNvPr id="10" name="Group 63"/>
              <p:cNvGrpSpPr>
                <a:grpSpLocks/>
              </p:cNvGrpSpPr>
              <p:nvPr userDrawn="1"/>
            </p:nvGrpSpPr>
            <p:grpSpPr bwMode="auto">
              <a:xfrm>
                <a:off x="7" y="-154"/>
                <a:ext cx="5739" cy="418"/>
                <a:chOff x="1056" y="111"/>
                <a:chExt cx="2448" cy="418"/>
              </a:xfrm>
            </p:grpSpPr>
            <p:sp>
              <p:nvSpPr>
                <p:cNvPr id="27" name="Line 64"/>
                <p:cNvSpPr>
                  <a:spLocks noChangeShapeType="1"/>
                </p:cNvSpPr>
                <p:nvPr/>
              </p:nvSpPr>
              <p:spPr bwMode="white">
                <a:xfrm>
                  <a:off x="1056" y="332"/>
                  <a:ext cx="2448" cy="0"/>
                </a:xfrm>
                <a:prstGeom prst="line">
                  <a:avLst/>
                </a:prstGeom>
                <a:noFill/>
                <a:ln w="9525">
                  <a:solidFill>
                    <a:schemeClr val="folHlink"/>
                  </a:solidFill>
                  <a:round/>
                  <a:headEnd/>
                  <a:tailEnd/>
                </a:ln>
                <a:effectLst/>
              </p:spPr>
              <p:txBody>
                <a:bodyPr wrap="none" anchor="ctr"/>
                <a:lstStyle/>
                <a:p>
                  <a:pPr>
                    <a:defRPr/>
                  </a:pPr>
                  <a:endParaRPr lang="en-US" dirty="0">
                    <a:latin typeface="Times New Roman" pitchFamily="18" charset="0"/>
                  </a:endParaRPr>
                </a:p>
              </p:txBody>
            </p:sp>
            <p:sp>
              <p:nvSpPr>
                <p:cNvPr id="28" name="Line 65"/>
                <p:cNvSpPr>
                  <a:spLocks noChangeShapeType="1"/>
                </p:cNvSpPr>
                <p:nvPr/>
              </p:nvSpPr>
              <p:spPr bwMode="white">
                <a:xfrm>
                  <a:off x="1254" y="111"/>
                  <a:ext cx="0" cy="418"/>
                </a:xfrm>
                <a:prstGeom prst="line">
                  <a:avLst/>
                </a:prstGeom>
                <a:noFill/>
                <a:ln w="9525">
                  <a:solidFill>
                    <a:schemeClr val="folHlink"/>
                  </a:solidFill>
                  <a:round/>
                  <a:headEnd/>
                  <a:tailEnd/>
                </a:ln>
                <a:effectLst/>
              </p:spPr>
              <p:txBody>
                <a:bodyPr wrap="none" anchor="ctr"/>
                <a:lstStyle/>
                <a:p>
                  <a:pPr>
                    <a:defRPr/>
                  </a:pPr>
                  <a:endParaRPr lang="en-US" dirty="0">
                    <a:latin typeface="Times New Roman" pitchFamily="18" charset="0"/>
                  </a:endParaRPr>
                </a:p>
              </p:txBody>
            </p:sp>
            <p:sp>
              <p:nvSpPr>
                <p:cNvPr id="29" name="Line 66"/>
                <p:cNvSpPr>
                  <a:spLocks noChangeShapeType="1"/>
                </p:cNvSpPr>
                <p:nvPr/>
              </p:nvSpPr>
              <p:spPr bwMode="white">
                <a:xfrm>
                  <a:off x="1482" y="111"/>
                  <a:ext cx="0" cy="418"/>
                </a:xfrm>
                <a:prstGeom prst="line">
                  <a:avLst/>
                </a:prstGeom>
                <a:noFill/>
                <a:ln w="9525">
                  <a:solidFill>
                    <a:schemeClr val="folHlink"/>
                  </a:solidFill>
                  <a:round/>
                  <a:headEnd/>
                  <a:tailEnd/>
                </a:ln>
                <a:effectLst/>
              </p:spPr>
              <p:txBody>
                <a:bodyPr wrap="none" anchor="ctr"/>
                <a:lstStyle/>
                <a:p>
                  <a:pPr>
                    <a:defRPr/>
                  </a:pPr>
                  <a:endParaRPr lang="en-US" dirty="0">
                    <a:latin typeface="Times New Roman" pitchFamily="18" charset="0"/>
                  </a:endParaRPr>
                </a:p>
              </p:txBody>
            </p:sp>
            <p:sp>
              <p:nvSpPr>
                <p:cNvPr id="30" name="Line 67"/>
                <p:cNvSpPr>
                  <a:spLocks noChangeShapeType="1"/>
                </p:cNvSpPr>
                <p:nvPr/>
              </p:nvSpPr>
              <p:spPr bwMode="white">
                <a:xfrm>
                  <a:off x="1710" y="111"/>
                  <a:ext cx="0" cy="418"/>
                </a:xfrm>
                <a:prstGeom prst="line">
                  <a:avLst/>
                </a:prstGeom>
                <a:noFill/>
                <a:ln w="9525">
                  <a:solidFill>
                    <a:schemeClr val="folHlink"/>
                  </a:solidFill>
                  <a:round/>
                  <a:headEnd/>
                  <a:tailEnd/>
                </a:ln>
                <a:effectLst/>
              </p:spPr>
              <p:txBody>
                <a:bodyPr wrap="none" anchor="ctr"/>
                <a:lstStyle/>
                <a:p>
                  <a:pPr>
                    <a:defRPr/>
                  </a:pPr>
                  <a:endParaRPr lang="en-US" dirty="0">
                    <a:latin typeface="Times New Roman" pitchFamily="18" charset="0"/>
                  </a:endParaRPr>
                </a:p>
              </p:txBody>
            </p:sp>
            <p:sp>
              <p:nvSpPr>
                <p:cNvPr id="31" name="Line 68"/>
                <p:cNvSpPr>
                  <a:spLocks noChangeShapeType="1"/>
                </p:cNvSpPr>
                <p:nvPr/>
              </p:nvSpPr>
              <p:spPr bwMode="white">
                <a:xfrm>
                  <a:off x="1938" y="111"/>
                  <a:ext cx="0" cy="418"/>
                </a:xfrm>
                <a:prstGeom prst="line">
                  <a:avLst/>
                </a:prstGeom>
                <a:noFill/>
                <a:ln w="9525">
                  <a:solidFill>
                    <a:schemeClr val="folHlink"/>
                  </a:solidFill>
                  <a:round/>
                  <a:headEnd/>
                  <a:tailEnd/>
                </a:ln>
                <a:effectLst/>
              </p:spPr>
              <p:txBody>
                <a:bodyPr wrap="none" anchor="ctr"/>
                <a:lstStyle/>
                <a:p>
                  <a:pPr>
                    <a:defRPr/>
                  </a:pPr>
                  <a:endParaRPr lang="en-US" dirty="0">
                    <a:latin typeface="Times New Roman" pitchFamily="18" charset="0"/>
                  </a:endParaRPr>
                </a:p>
              </p:txBody>
            </p:sp>
            <p:sp>
              <p:nvSpPr>
                <p:cNvPr id="32" name="Line 69"/>
                <p:cNvSpPr>
                  <a:spLocks noChangeShapeType="1"/>
                </p:cNvSpPr>
                <p:nvPr/>
              </p:nvSpPr>
              <p:spPr bwMode="white">
                <a:xfrm>
                  <a:off x="2166" y="111"/>
                  <a:ext cx="0" cy="418"/>
                </a:xfrm>
                <a:prstGeom prst="line">
                  <a:avLst/>
                </a:prstGeom>
                <a:noFill/>
                <a:ln w="9525">
                  <a:solidFill>
                    <a:schemeClr val="folHlink"/>
                  </a:solidFill>
                  <a:round/>
                  <a:headEnd/>
                  <a:tailEnd/>
                </a:ln>
                <a:effectLst/>
              </p:spPr>
              <p:txBody>
                <a:bodyPr wrap="none" anchor="ctr"/>
                <a:lstStyle/>
                <a:p>
                  <a:pPr>
                    <a:defRPr/>
                  </a:pPr>
                  <a:endParaRPr lang="en-US" dirty="0">
                    <a:latin typeface="Times New Roman" pitchFamily="18" charset="0"/>
                  </a:endParaRPr>
                </a:p>
              </p:txBody>
            </p:sp>
            <p:sp>
              <p:nvSpPr>
                <p:cNvPr id="33" name="Line 70"/>
                <p:cNvSpPr>
                  <a:spLocks noChangeShapeType="1"/>
                </p:cNvSpPr>
                <p:nvPr/>
              </p:nvSpPr>
              <p:spPr bwMode="white">
                <a:xfrm>
                  <a:off x="2394" y="111"/>
                  <a:ext cx="0" cy="418"/>
                </a:xfrm>
                <a:prstGeom prst="line">
                  <a:avLst/>
                </a:prstGeom>
                <a:noFill/>
                <a:ln w="9525">
                  <a:solidFill>
                    <a:schemeClr val="folHlink"/>
                  </a:solidFill>
                  <a:round/>
                  <a:headEnd/>
                  <a:tailEnd/>
                </a:ln>
                <a:effectLst/>
              </p:spPr>
              <p:txBody>
                <a:bodyPr wrap="none" anchor="ctr"/>
                <a:lstStyle/>
                <a:p>
                  <a:pPr>
                    <a:defRPr/>
                  </a:pPr>
                  <a:endParaRPr lang="en-US" dirty="0">
                    <a:latin typeface="Times New Roman" pitchFamily="18" charset="0"/>
                  </a:endParaRPr>
                </a:p>
              </p:txBody>
            </p:sp>
            <p:sp>
              <p:nvSpPr>
                <p:cNvPr id="34" name="Line 71"/>
                <p:cNvSpPr>
                  <a:spLocks noChangeShapeType="1"/>
                </p:cNvSpPr>
                <p:nvPr/>
              </p:nvSpPr>
              <p:spPr bwMode="white">
                <a:xfrm>
                  <a:off x="2622" y="111"/>
                  <a:ext cx="0" cy="418"/>
                </a:xfrm>
                <a:prstGeom prst="line">
                  <a:avLst/>
                </a:prstGeom>
                <a:noFill/>
                <a:ln w="9525">
                  <a:solidFill>
                    <a:schemeClr val="folHlink"/>
                  </a:solidFill>
                  <a:round/>
                  <a:headEnd/>
                  <a:tailEnd/>
                </a:ln>
                <a:effectLst/>
              </p:spPr>
              <p:txBody>
                <a:bodyPr wrap="none" anchor="ctr"/>
                <a:lstStyle/>
                <a:p>
                  <a:pPr>
                    <a:defRPr/>
                  </a:pPr>
                  <a:endParaRPr lang="en-US" dirty="0">
                    <a:latin typeface="Times New Roman" pitchFamily="18" charset="0"/>
                  </a:endParaRPr>
                </a:p>
              </p:txBody>
            </p:sp>
            <p:sp>
              <p:nvSpPr>
                <p:cNvPr id="35" name="Line 72"/>
                <p:cNvSpPr>
                  <a:spLocks noChangeShapeType="1"/>
                </p:cNvSpPr>
                <p:nvPr/>
              </p:nvSpPr>
              <p:spPr bwMode="white">
                <a:xfrm>
                  <a:off x="2850" y="111"/>
                  <a:ext cx="0" cy="418"/>
                </a:xfrm>
                <a:prstGeom prst="line">
                  <a:avLst/>
                </a:prstGeom>
                <a:noFill/>
                <a:ln w="9525">
                  <a:solidFill>
                    <a:schemeClr val="folHlink"/>
                  </a:solidFill>
                  <a:round/>
                  <a:headEnd/>
                  <a:tailEnd/>
                </a:ln>
                <a:effectLst/>
              </p:spPr>
              <p:txBody>
                <a:bodyPr wrap="none" anchor="ctr"/>
                <a:lstStyle/>
                <a:p>
                  <a:pPr>
                    <a:defRPr/>
                  </a:pPr>
                  <a:endParaRPr lang="en-US" dirty="0">
                    <a:latin typeface="Times New Roman" pitchFamily="18" charset="0"/>
                  </a:endParaRPr>
                </a:p>
              </p:txBody>
            </p:sp>
            <p:sp>
              <p:nvSpPr>
                <p:cNvPr id="36" name="Line 73"/>
                <p:cNvSpPr>
                  <a:spLocks noChangeShapeType="1"/>
                </p:cNvSpPr>
                <p:nvPr/>
              </p:nvSpPr>
              <p:spPr bwMode="white">
                <a:xfrm>
                  <a:off x="3078" y="111"/>
                  <a:ext cx="0" cy="418"/>
                </a:xfrm>
                <a:prstGeom prst="line">
                  <a:avLst/>
                </a:prstGeom>
                <a:noFill/>
                <a:ln w="9525">
                  <a:solidFill>
                    <a:schemeClr val="folHlink"/>
                  </a:solidFill>
                  <a:round/>
                  <a:headEnd/>
                  <a:tailEnd/>
                </a:ln>
                <a:effectLst/>
              </p:spPr>
              <p:txBody>
                <a:bodyPr wrap="none" anchor="ctr"/>
                <a:lstStyle/>
                <a:p>
                  <a:pPr>
                    <a:defRPr/>
                  </a:pPr>
                  <a:endParaRPr lang="en-US" dirty="0">
                    <a:latin typeface="Times New Roman" pitchFamily="18" charset="0"/>
                  </a:endParaRPr>
                </a:p>
              </p:txBody>
            </p:sp>
            <p:sp>
              <p:nvSpPr>
                <p:cNvPr id="37" name="Line 74"/>
                <p:cNvSpPr>
                  <a:spLocks noChangeShapeType="1"/>
                </p:cNvSpPr>
                <p:nvPr/>
              </p:nvSpPr>
              <p:spPr bwMode="white">
                <a:xfrm>
                  <a:off x="3306" y="111"/>
                  <a:ext cx="0" cy="418"/>
                </a:xfrm>
                <a:prstGeom prst="line">
                  <a:avLst/>
                </a:prstGeom>
                <a:noFill/>
                <a:ln w="9525">
                  <a:solidFill>
                    <a:schemeClr val="folHlink"/>
                  </a:solidFill>
                  <a:round/>
                  <a:headEnd/>
                  <a:tailEnd/>
                </a:ln>
                <a:effectLst/>
              </p:spPr>
              <p:txBody>
                <a:bodyPr wrap="none" anchor="ctr"/>
                <a:lstStyle/>
                <a:p>
                  <a:pPr>
                    <a:defRPr/>
                  </a:pPr>
                  <a:endParaRPr lang="en-US" dirty="0">
                    <a:latin typeface="Times New Roman" pitchFamily="18" charset="0"/>
                  </a:endParaRPr>
                </a:p>
              </p:txBody>
            </p:sp>
          </p:grpSp>
          <p:grpSp>
            <p:nvGrpSpPr>
              <p:cNvPr id="11" name="Group 75"/>
              <p:cNvGrpSpPr>
                <a:grpSpLocks/>
              </p:cNvGrpSpPr>
              <p:nvPr userDrawn="1"/>
            </p:nvGrpSpPr>
            <p:grpSpPr bwMode="auto">
              <a:xfrm>
                <a:off x="-1261" y="-1"/>
                <a:ext cx="2098" cy="1030"/>
                <a:chOff x="1208" y="109"/>
                <a:chExt cx="2098" cy="423"/>
              </a:xfrm>
            </p:grpSpPr>
            <p:sp>
              <p:nvSpPr>
                <p:cNvPr id="12" name="Line 76"/>
                <p:cNvSpPr>
                  <a:spLocks noChangeShapeType="1"/>
                </p:cNvSpPr>
                <p:nvPr/>
              </p:nvSpPr>
              <p:spPr bwMode="ltGray">
                <a:xfrm>
                  <a:off x="2850" y="110"/>
                  <a:ext cx="0" cy="142"/>
                </a:xfrm>
                <a:prstGeom prst="line">
                  <a:avLst/>
                </a:prstGeom>
                <a:noFill/>
                <a:ln w="9525">
                  <a:solidFill>
                    <a:schemeClr val="hlink"/>
                  </a:solidFill>
                  <a:round/>
                  <a:headEnd/>
                  <a:tailEnd/>
                </a:ln>
                <a:effectLst/>
              </p:spPr>
              <p:txBody>
                <a:bodyPr wrap="none" anchor="ctr"/>
                <a:lstStyle/>
                <a:p>
                  <a:pPr>
                    <a:defRPr/>
                  </a:pPr>
                  <a:endParaRPr lang="en-US" dirty="0">
                    <a:latin typeface="Times New Roman" pitchFamily="18" charset="0"/>
                  </a:endParaRPr>
                </a:p>
              </p:txBody>
            </p:sp>
            <p:sp>
              <p:nvSpPr>
                <p:cNvPr id="13" name="Line 77"/>
                <p:cNvSpPr>
                  <a:spLocks noChangeShapeType="1"/>
                </p:cNvSpPr>
                <p:nvPr/>
              </p:nvSpPr>
              <p:spPr bwMode="ltGray">
                <a:xfrm>
                  <a:off x="2972" y="332"/>
                  <a:ext cx="71" cy="0"/>
                </a:xfrm>
                <a:prstGeom prst="line">
                  <a:avLst/>
                </a:prstGeom>
                <a:noFill/>
                <a:ln w="9525">
                  <a:solidFill>
                    <a:schemeClr val="hlink"/>
                  </a:solidFill>
                  <a:round/>
                  <a:headEnd/>
                  <a:tailEnd/>
                </a:ln>
                <a:effectLst/>
              </p:spPr>
              <p:txBody>
                <a:bodyPr wrap="none" anchor="ctr"/>
                <a:lstStyle/>
                <a:p>
                  <a:pPr>
                    <a:defRPr/>
                  </a:pPr>
                  <a:endParaRPr lang="en-US" dirty="0">
                    <a:latin typeface="Times New Roman" pitchFamily="18" charset="0"/>
                  </a:endParaRPr>
                </a:p>
              </p:txBody>
            </p:sp>
            <p:sp>
              <p:nvSpPr>
                <p:cNvPr id="14" name="Line 78"/>
                <p:cNvSpPr>
                  <a:spLocks noChangeShapeType="1"/>
                </p:cNvSpPr>
                <p:nvPr/>
              </p:nvSpPr>
              <p:spPr bwMode="ltGray">
                <a:xfrm>
                  <a:off x="3078" y="350"/>
                  <a:ext cx="0" cy="28"/>
                </a:xfrm>
                <a:prstGeom prst="line">
                  <a:avLst/>
                </a:prstGeom>
                <a:noFill/>
                <a:ln w="9525">
                  <a:solidFill>
                    <a:schemeClr val="hlink"/>
                  </a:solidFill>
                  <a:round/>
                  <a:headEnd/>
                  <a:tailEnd/>
                </a:ln>
                <a:effectLst/>
              </p:spPr>
              <p:txBody>
                <a:bodyPr wrap="none" anchor="ctr"/>
                <a:lstStyle/>
                <a:p>
                  <a:pPr>
                    <a:defRPr/>
                  </a:pPr>
                  <a:endParaRPr lang="en-US" dirty="0">
                    <a:latin typeface="Times New Roman" pitchFamily="18" charset="0"/>
                  </a:endParaRPr>
                </a:p>
              </p:txBody>
            </p:sp>
            <p:sp>
              <p:nvSpPr>
                <p:cNvPr id="15" name="Line 79"/>
                <p:cNvSpPr>
                  <a:spLocks noChangeShapeType="1"/>
                </p:cNvSpPr>
                <p:nvPr/>
              </p:nvSpPr>
              <p:spPr bwMode="ltGray">
                <a:xfrm>
                  <a:off x="3306" y="450"/>
                  <a:ext cx="0" cy="79"/>
                </a:xfrm>
                <a:prstGeom prst="line">
                  <a:avLst/>
                </a:prstGeom>
                <a:noFill/>
                <a:ln w="9525">
                  <a:solidFill>
                    <a:schemeClr val="hlink"/>
                  </a:solidFill>
                  <a:round/>
                  <a:headEnd/>
                  <a:tailEnd/>
                </a:ln>
                <a:effectLst/>
              </p:spPr>
              <p:txBody>
                <a:bodyPr wrap="none" anchor="ctr"/>
                <a:lstStyle/>
                <a:p>
                  <a:pPr>
                    <a:defRPr/>
                  </a:pPr>
                  <a:endParaRPr lang="en-US" dirty="0">
                    <a:latin typeface="Times New Roman" pitchFamily="18" charset="0"/>
                  </a:endParaRPr>
                </a:p>
              </p:txBody>
            </p:sp>
            <p:sp>
              <p:nvSpPr>
                <p:cNvPr id="16" name="Line 80"/>
                <p:cNvSpPr>
                  <a:spLocks noChangeShapeType="1"/>
                </p:cNvSpPr>
                <p:nvPr/>
              </p:nvSpPr>
              <p:spPr bwMode="ltGray">
                <a:xfrm>
                  <a:off x="2166" y="114"/>
                  <a:ext cx="0" cy="62"/>
                </a:xfrm>
                <a:prstGeom prst="line">
                  <a:avLst/>
                </a:prstGeom>
                <a:noFill/>
                <a:ln w="9525">
                  <a:solidFill>
                    <a:schemeClr val="hlink"/>
                  </a:solidFill>
                  <a:round/>
                  <a:headEnd/>
                  <a:tailEnd/>
                </a:ln>
                <a:effectLst/>
              </p:spPr>
              <p:txBody>
                <a:bodyPr wrap="none" anchor="ctr"/>
                <a:lstStyle/>
                <a:p>
                  <a:pPr>
                    <a:defRPr/>
                  </a:pPr>
                  <a:endParaRPr lang="en-US" dirty="0">
                    <a:latin typeface="Times New Roman" pitchFamily="18" charset="0"/>
                  </a:endParaRPr>
                </a:p>
              </p:txBody>
            </p:sp>
            <p:sp>
              <p:nvSpPr>
                <p:cNvPr id="17" name="Line 81"/>
                <p:cNvSpPr>
                  <a:spLocks noChangeShapeType="1"/>
                </p:cNvSpPr>
                <p:nvPr/>
              </p:nvSpPr>
              <p:spPr bwMode="ltGray">
                <a:xfrm>
                  <a:off x="1938" y="111"/>
                  <a:ext cx="0" cy="337"/>
                </a:xfrm>
                <a:prstGeom prst="line">
                  <a:avLst/>
                </a:prstGeom>
                <a:noFill/>
                <a:ln w="9525">
                  <a:solidFill>
                    <a:schemeClr val="hlink"/>
                  </a:solidFill>
                  <a:round/>
                  <a:headEnd/>
                  <a:tailEnd/>
                </a:ln>
                <a:effectLst/>
              </p:spPr>
              <p:txBody>
                <a:bodyPr wrap="none" anchor="ctr"/>
                <a:lstStyle/>
                <a:p>
                  <a:pPr>
                    <a:defRPr/>
                  </a:pPr>
                  <a:endParaRPr lang="en-US" dirty="0">
                    <a:latin typeface="Times New Roman" pitchFamily="18" charset="0"/>
                  </a:endParaRPr>
                </a:p>
              </p:txBody>
            </p:sp>
            <p:sp>
              <p:nvSpPr>
                <p:cNvPr id="18" name="Line 82"/>
                <p:cNvSpPr>
                  <a:spLocks noChangeShapeType="1"/>
                </p:cNvSpPr>
                <p:nvPr/>
              </p:nvSpPr>
              <p:spPr bwMode="ltGray">
                <a:xfrm flipH="1">
                  <a:off x="1912" y="332"/>
                  <a:ext cx="68" cy="0"/>
                </a:xfrm>
                <a:prstGeom prst="line">
                  <a:avLst/>
                </a:prstGeom>
                <a:noFill/>
                <a:ln w="9525">
                  <a:solidFill>
                    <a:schemeClr val="hlink"/>
                  </a:solidFill>
                  <a:round/>
                  <a:headEnd/>
                  <a:tailEnd/>
                </a:ln>
                <a:effectLst/>
              </p:spPr>
              <p:txBody>
                <a:bodyPr wrap="none" anchor="ctr"/>
                <a:lstStyle/>
                <a:p>
                  <a:pPr>
                    <a:defRPr/>
                  </a:pPr>
                  <a:endParaRPr lang="en-US" dirty="0">
                    <a:latin typeface="Times New Roman" pitchFamily="18" charset="0"/>
                  </a:endParaRPr>
                </a:p>
              </p:txBody>
            </p:sp>
            <p:sp>
              <p:nvSpPr>
                <p:cNvPr id="19" name="Line 83"/>
                <p:cNvSpPr>
                  <a:spLocks noChangeShapeType="1"/>
                </p:cNvSpPr>
                <p:nvPr/>
              </p:nvSpPr>
              <p:spPr bwMode="ltGray">
                <a:xfrm>
                  <a:off x="1778" y="332"/>
                  <a:ext cx="60" cy="0"/>
                </a:xfrm>
                <a:prstGeom prst="line">
                  <a:avLst/>
                </a:prstGeom>
                <a:noFill/>
                <a:ln w="9525">
                  <a:solidFill>
                    <a:schemeClr val="hlink"/>
                  </a:solidFill>
                  <a:round/>
                  <a:headEnd/>
                  <a:tailEnd/>
                </a:ln>
                <a:effectLst/>
              </p:spPr>
              <p:txBody>
                <a:bodyPr wrap="none" anchor="ctr"/>
                <a:lstStyle/>
                <a:p>
                  <a:pPr>
                    <a:defRPr/>
                  </a:pPr>
                  <a:endParaRPr lang="en-US" dirty="0">
                    <a:latin typeface="Times New Roman" pitchFamily="18" charset="0"/>
                  </a:endParaRPr>
                </a:p>
              </p:txBody>
            </p:sp>
            <p:sp>
              <p:nvSpPr>
                <p:cNvPr id="20" name="Line 84"/>
                <p:cNvSpPr>
                  <a:spLocks noChangeShapeType="1"/>
                </p:cNvSpPr>
                <p:nvPr/>
              </p:nvSpPr>
              <p:spPr bwMode="ltGray">
                <a:xfrm flipH="1">
                  <a:off x="1578" y="332"/>
                  <a:ext cx="81" cy="0"/>
                </a:xfrm>
                <a:prstGeom prst="line">
                  <a:avLst/>
                </a:prstGeom>
                <a:noFill/>
                <a:ln w="9525">
                  <a:solidFill>
                    <a:schemeClr val="hlink"/>
                  </a:solidFill>
                  <a:round/>
                  <a:headEnd/>
                  <a:tailEnd/>
                </a:ln>
                <a:effectLst/>
              </p:spPr>
              <p:txBody>
                <a:bodyPr wrap="none" anchor="ctr"/>
                <a:lstStyle/>
                <a:p>
                  <a:pPr>
                    <a:defRPr/>
                  </a:pPr>
                  <a:endParaRPr lang="en-US" dirty="0">
                    <a:latin typeface="Times New Roman" pitchFamily="18" charset="0"/>
                  </a:endParaRPr>
                </a:p>
              </p:txBody>
            </p:sp>
            <p:sp>
              <p:nvSpPr>
                <p:cNvPr id="21" name="Line 85"/>
                <p:cNvSpPr>
                  <a:spLocks noChangeShapeType="1"/>
                </p:cNvSpPr>
                <p:nvPr/>
              </p:nvSpPr>
              <p:spPr bwMode="ltGray">
                <a:xfrm>
                  <a:off x="1208" y="332"/>
                  <a:ext cx="348" cy="0"/>
                </a:xfrm>
                <a:prstGeom prst="line">
                  <a:avLst/>
                </a:prstGeom>
                <a:noFill/>
                <a:ln w="9525">
                  <a:solidFill>
                    <a:schemeClr val="hlink"/>
                  </a:solidFill>
                  <a:round/>
                  <a:headEnd/>
                  <a:tailEnd/>
                </a:ln>
                <a:effectLst/>
              </p:spPr>
              <p:txBody>
                <a:bodyPr wrap="none" anchor="ctr"/>
                <a:lstStyle/>
                <a:p>
                  <a:pPr>
                    <a:defRPr/>
                  </a:pPr>
                  <a:endParaRPr lang="en-US" dirty="0">
                    <a:latin typeface="Times New Roman" pitchFamily="18" charset="0"/>
                  </a:endParaRPr>
                </a:p>
              </p:txBody>
            </p:sp>
            <p:sp>
              <p:nvSpPr>
                <p:cNvPr id="22" name="Line 86"/>
                <p:cNvSpPr>
                  <a:spLocks noChangeShapeType="1"/>
                </p:cNvSpPr>
                <p:nvPr/>
              </p:nvSpPr>
              <p:spPr bwMode="ltGray">
                <a:xfrm>
                  <a:off x="1480" y="234"/>
                  <a:ext cx="0" cy="298"/>
                </a:xfrm>
                <a:prstGeom prst="line">
                  <a:avLst/>
                </a:prstGeom>
                <a:noFill/>
                <a:ln w="9525">
                  <a:solidFill>
                    <a:schemeClr val="hlink"/>
                  </a:solidFill>
                  <a:round/>
                  <a:headEnd/>
                  <a:tailEnd/>
                </a:ln>
                <a:effectLst/>
              </p:spPr>
              <p:txBody>
                <a:bodyPr wrap="none" anchor="ctr"/>
                <a:lstStyle/>
                <a:p>
                  <a:pPr>
                    <a:defRPr/>
                  </a:pPr>
                  <a:endParaRPr lang="en-US" dirty="0">
                    <a:latin typeface="Times New Roman" pitchFamily="18" charset="0"/>
                  </a:endParaRPr>
                </a:p>
              </p:txBody>
            </p:sp>
            <p:sp>
              <p:nvSpPr>
                <p:cNvPr id="23" name="Line 87"/>
                <p:cNvSpPr>
                  <a:spLocks noChangeShapeType="1"/>
                </p:cNvSpPr>
                <p:nvPr/>
              </p:nvSpPr>
              <p:spPr bwMode="ltGray">
                <a:xfrm>
                  <a:off x="1254" y="252"/>
                  <a:ext cx="0" cy="156"/>
                </a:xfrm>
                <a:prstGeom prst="line">
                  <a:avLst/>
                </a:prstGeom>
                <a:noFill/>
                <a:ln w="9525">
                  <a:solidFill>
                    <a:schemeClr val="hlink"/>
                  </a:solidFill>
                  <a:round/>
                  <a:headEnd/>
                  <a:tailEnd/>
                </a:ln>
                <a:effectLst/>
              </p:spPr>
              <p:txBody>
                <a:bodyPr wrap="none" anchor="ctr"/>
                <a:lstStyle/>
                <a:p>
                  <a:pPr>
                    <a:defRPr/>
                  </a:pPr>
                  <a:endParaRPr lang="en-US" dirty="0">
                    <a:latin typeface="Times New Roman" pitchFamily="18" charset="0"/>
                  </a:endParaRPr>
                </a:p>
              </p:txBody>
            </p:sp>
            <p:sp>
              <p:nvSpPr>
                <p:cNvPr id="24" name="Line 88"/>
                <p:cNvSpPr>
                  <a:spLocks noChangeShapeType="1"/>
                </p:cNvSpPr>
                <p:nvPr/>
              </p:nvSpPr>
              <p:spPr bwMode="ltGray">
                <a:xfrm flipH="1" flipV="1">
                  <a:off x="1482" y="109"/>
                  <a:ext cx="0" cy="27"/>
                </a:xfrm>
                <a:prstGeom prst="line">
                  <a:avLst/>
                </a:prstGeom>
                <a:noFill/>
                <a:ln w="9525">
                  <a:solidFill>
                    <a:schemeClr val="hlink"/>
                  </a:solidFill>
                  <a:round/>
                  <a:headEnd/>
                  <a:tailEnd/>
                </a:ln>
                <a:effectLst/>
              </p:spPr>
              <p:txBody>
                <a:bodyPr wrap="none" anchor="ctr"/>
                <a:lstStyle/>
                <a:p>
                  <a:pPr>
                    <a:defRPr/>
                  </a:pPr>
                  <a:endParaRPr lang="en-US" dirty="0">
                    <a:latin typeface="Times New Roman" pitchFamily="18" charset="0"/>
                  </a:endParaRPr>
                </a:p>
              </p:txBody>
            </p:sp>
            <p:sp>
              <p:nvSpPr>
                <p:cNvPr id="25" name="Line 89"/>
                <p:cNvSpPr>
                  <a:spLocks noChangeShapeType="1"/>
                </p:cNvSpPr>
                <p:nvPr/>
              </p:nvSpPr>
              <p:spPr bwMode="ltGray">
                <a:xfrm>
                  <a:off x="1710" y="180"/>
                  <a:ext cx="0" cy="96"/>
                </a:xfrm>
                <a:prstGeom prst="line">
                  <a:avLst/>
                </a:prstGeom>
                <a:noFill/>
                <a:ln w="9525">
                  <a:solidFill>
                    <a:schemeClr val="hlink"/>
                  </a:solidFill>
                  <a:round/>
                  <a:headEnd/>
                  <a:tailEnd/>
                </a:ln>
                <a:effectLst/>
              </p:spPr>
              <p:txBody>
                <a:bodyPr wrap="none" anchor="ctr"/>
                <a:lstStyle/>
                <a:p>
                  <a:pPr>
                    <a:defRPr/>
                  </a:pPr>
                  <a:endParaRPr lang="en-US" dirty="0">
                    <a:latin typeface="Times New Roman" pitchFamily="18" charset="0"/>
                  </a:endParaRPr>
                </a:p>
              </p:txBody>
            </p:sp>
            <p:sp>
              <p:nvSpPr>
                <p:cNvPr id="26" name="Line 90"/>
                <p:cNvSpPr>
                  <a:spLocks noChangeShapeType="1"/>
                </p:cNvSpPr>
                <p:nvPr/>
              </p:nvSpPr>
              <p:spPr bwMode="ltGray">
                <a:xfrm flipV="1">
                  <a:off x="1710" y="111"/>
                  <a:ext cx="0" cy="22"/>
                </a:xfrm>
                <a:prstGeom prst="line">
                  <a:avLst/>
                </a:prstGeom>
                <a:noFill/>
                <a:ln w="9525">
                  <a:solidFill>
                    <a:schemeClr val="hlink"/>
                  </a:solidFill>
                  <a:round/>
                  <a:headEnd/>
                  <a:tailEnd/>
                </a:ln>
                <a:effectLst/>
              </p:spPr>
              <p:txBody>
                <a:bodyPr wrap="none" anchor="ctr"/>
                <a:lstStyle/>
                <a:p>
                  <a:pPr>
                    <a:defRPr/>
                  </a:pPr>
                  <a:endParaRPr lang="en-US" dirty="0">
                    <a:latin typeface="Times New Roman" pitchFamily="18" charset="0"/>
                  </a:endParaRPr>
                </a:p>
              </p:txBody>
            </p:sp>
          </p:grpSp>
        </p:grpSp>
        <p:pic>
          <p:nvPicPr>
            <p:cNvPr id="7" name="Picture 91" descr="earth"/>
            <p:cNvPicPr>
              <a:picLocks noChangeAspect="1" noChangeArrowheads="1"/>
            </p:cNvPicPr>
            <p:nvPr userDrawn="1"/>
          </p:nvPicPr>
          <p:blipFill>
            <a:blip r:embed="rId2" cstate="print">
              <a:clrChange>
                <a:clrFrom>
                  <a:srgbClr val="000000"/>
                </a:clrFrom>
                <a:clrTo>
                  <a:srgbClr val="000000">
                    <a:alpha val="0"/>
                  </a:srgbClr>
                </a:clrTo>
              </a:clrChange>
            </a:blip>
            <a:srcRect/>
            <a:stretch>
              <a:fillRect/>
            </a:stretch>
          </p:blipFill>
          <p:spPr bwMode="gray">
            <a:xfrm>
              <a:off x="336" y="1566"/>
              <a:ext cx="690" cy="642"/>
            </a:xfrm>
            <a:prstGeom prst="rect">
              <a:avLst/>
            </a:prstGeom>
            <a:noFill/>
            <a:ln w="9525">
              <a:noFill/>
              <a:miter lim="800000"/>
              <a:headEnd/>
              <a:tailEnd/>
            </a:ln>
          </p:spPr>
        </p:pic>
      </p:grpSp>
      <p:sp>
        <p:nvSpPr>
          <p:cNvPr id="45148" name="Rectangle 92"/>
          <p:cNvSpPr>
            <a:spLocks noGrp="1" noChangeArrowheads="1"/>
          </p:cNvSpPr>
          <p:nvPr>
            <p:ph type="ctrTitle"/>
          </p:nvPr>
        </p:nvSpPr>
        <p:spPr>
          <a:xfrm>
            <a:off x="1828800" y="1828800"/>
            <a:ext cx="6934200" cy="2362200"/>
          </a:xfrm>
        </p:spPr>
        <p:txBody>
          <a:bodyPr/>
          <a:lstStyle>
            <a:lvl1pPr>
              <a:defRPr/>
            </a:lvl1pPr>
          </a:lstStyle>
          <a:p>
            <a:r>
              <a:rPr lang="en-US"/>
              <a:t>Click to edit Master title style</a:t>
            </a:r>
          </a:p>
        </p:txBody>
      </p:sp>
      <p:sp>
        <p:nvSpPr>
          <p:cNvPr id="45149" name="Rectangle 93"/>
          <p:cNvSpPr>
            <a:spLocks noGrp="1" noChangeArrowheads="1"/>
          </p:cNvSpPr>
          <p:nvPr>
            <p:ph type="subTitle" idx="1"/>
          </p:nvPr>
        </p:nvSpPr>
        <p:spPr>
          <a:xfrm>
            <a:off x="1828800" y="4572000"/>
            <a:ext cx="6934200" cy="1295400"/>
          </a:xfrm>
        </p:spPr>
        <p:txBody>
          <a:bodyPr/>
          <a:lstStyle>
            <a:lvl1pPr marL="0" indent="0">
              <a:buFontTx/>
              <a:buNone/>
              <a:defRPr/>
            </a:lvl1pPr>
          </a:lstStyle>
          <a:p>
            <a:r>
              <a:rPr lang="en-US"/>
              <a:t>Click to edit Master subtitle style</a:t>
            </a:r>
          </a:p>
        </p:txBody>
      </p:sp>
      <p:sp>
        <p:nvSpPr>
          <p:cNvPr id="94" name="Rectangle 94"/>
          <p:cNvSpPr>
            <a:spLocks noGrp="1" noChangeArrowheads="1"/>
          </p:cNvSpPr>
          <p:nvPr>
            <p:ph type="dt" sz="half" idx="10"/>
          </p:nvPr>
        </p:nvSpPr>
        <p:spPr>
          <a:xfrm>
            <a:off x="533400" y="6324600"/>
            <a:ext cx="1905000" cy="457200"/>
          </a:xfrm>
        </p:spPr>
        <p:txBody>
          <a:bodyPr/>
          <a:lstStyle>
            <a:lvl1pPr>
              <a:defRPr smtClean="0"/>
            </a:lvl1pPr>
          </a:lstStyle>
          <a:p>
            <a:pPr>
              <a:defRPr/>
            </a:pPr>
            <a:endParaRPr lang="en-US" dirty="0"/>
          </a:p>
        </p:txBody>
      </p:sp>
      <p:sp>
        <p:nvSpPr>
          <p:cNvPr id="95" name="Rectangle 95"/>
          <p:cNvSpPr>
            <a:spLocks noGrp="1" noChangeArrowheads="1"/>
          </p:cNvSpPr>
          <p:nvPr>
            <p:ph type="ftr" sz="quarter" idx="11"/>
          </p:nvPr>
        </p:nvSpPr>
        <p:spPr>
          <a:xfrm>
            <a:off x="3200400" y="6324600"/>
            <a:ext cx="2895600" cy="457200"/>
          </a:xfrm>
        </p:spPr>
        <p:txBody>
          <a:bodyPr/>
          <a:lstStyle>
            <a:lvl1pPr>
              <a:defRPr smtClean="0"/>
            </a:lvl1pPr>
          </a:lstStyle>
          <a:p>
            <a:pPr>
              <a:defRPr/>
            </a:pPr>
            <a:endParaRPr lang="en-US" dirty="0"/>
          </a:p>
        </p:txBody>
      </p:sp>
      <p:sp>
        <p:nvSpPr>
          <p:cNvPr id="96" name="Rectangle 96"/>
          <p:cNvSpPr>
            <a:spLocks noGrp="1" noChangeArrowheads="1"/>
          </p:cNvSpPr>
          <p:nvPr>
            <p:ph type="sldNum" sz="quarter" idx="12"/>
          </p:nvPr>
        </p:nvSpPr>
        <p:spPr>
          <a:xfrm>
            <a:off x="6858000" y="6324600"/>
            <a:ext cx="1905000" cy="457200"/>
          </a:xfrm>
        </p:spPr>
        <p:txBody>
          <a:bodyPr/>
          <a:lstStyle>
            <a:lvl1pPr>
              <a:defRPr smtClean="0"/>
            </a:lvl1pPr>
          </a:lstStyle>
          <a:p>
            <a:pPr>
              <a:defRPr/>
            </a:pPr>
            <a:fld id="{332A717C-1ACB-4514-AA25-164D07AEBE4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CE8A6AC-41C2-4B5D-93A5-657F0172155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1784" y="44065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1784" y="2906317"/>
            <a:ext cx="7772400" cy="150018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6CD19A6-E913-4824-9C88-68BDC33D171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5035"/>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4716"/>
            <a:ext cx="4040717" cy="64055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5272"/>
            <a:ext cx="4040717" cy="395049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6086" y="1534716"/>
            <a:ext cx="4040716" cy="64055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6086" y="2175272"/>
            <a:ext cx="4040716" cy="395049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DA8A7234-3731-401B-94F2-D0D470C035AA}"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pPr>
              <a:defRPr/>
            </a:pPr>
            <a:endParaRPr lang="en-US" dirty="0"/>
          </a:p>
        </p:txBody>
      </p:sp>
      <p:sp>
        <p:nvSpPr>
          <p:cNvPr id="7" name="Slide Number Placeholder 6"/>
          <p:cNvSpPr>
            <a:spLocks noGrp="1"/>
          </p:cNvSpPr>
          <p:nvPr>
            <p:ph type="sldNum" sz="quarter" idx="11"/>
          </p:nvPr>
        </p:nvSpPr>
        <p:spPr/>
        <p:txBody>
          <a:bodyPr/>
          <a:lstStyle/>
          <a:p>
            <a:pPr>
              <a:defRPr/>
            </a:pPr>
            <a:fld id="{9BE3A7E9-F7C6-45AE-A6B6-48F18FFF02B4}" type="slidenum">
              <a:rPr lang="en-US" smtClean="0"/>
              <a:pPr>
                <a:defRPr/>
              </a:pPr>
              <a:t>‹#›</a:t>
            </a:fld>
            <a:endParaRPr lang="en-US" dirty="0"/>
          </a:p>
        </p:txBody>
      </p:sp>
      <p:sp>
        <p:nvSpPr>
          <p:cNvPr id="8" name="Footer Placeholder 7"/>
          <p:cNvSpPr>
            <a:spLocks noGrp="1"/>
          </p:cNvSpPr>
          <p:nvPr>
            <p:ph type="ftr" sz="quarter" idx="12"/>
          </p:nvPr>
        </p:nvSpPr>
        <p:spPr/>
        <p:txBody>
          <a:bodyPr/>
          <a:lstStyle/>
          <a:p>
            <a:pPr>
              <a:defRPr/>
            </a:pP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2654"/>
            <a:ext cx="30077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2" y="272654"/>
            <a:ext cx="511174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4704"/>
            <a:ext cx="30077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EF03A24-AB1D-41EF-B0DE-08EDF794F51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817" y="4800601"/>
            <a:ext cx="5486400" cy="566738"/>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817" y="613172"/>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817"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DEFF818-665D-450D-957C-BD22355B3620}"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002060">
                <a:alpha val="50000"/>
              </a:srgbClr>
            </a:gs>
            <a:gs pos="53000">
              <a:srgbClr val="D4DEFF"/>
            </a:gs>
            <a:gs pos="83000">
              <a:srgbClr val="D4DEFF"/>
            </a:gs>
            <a:gs pos="100000">
              <a:srgbClr val="96AB94"/>
            </a:gs>
          </a:gsLst>
          <a:lin ang="2700000" scaled="1"/>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799" y="1295399"/>
            <a:ext cx="7713133" cy="77747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381000" y="2147888"/>
            <a:ext cx="83058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4036" name="Rectangle 4"/>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atin typeface="Times New Roman" pitchFamily="18" charset="0"/>
              </a:defRPr>
            </a:lvl1pPr>
          </a:lstStyle>
          <a:p>
            <a:pPr>
              <a:defRPr/>
            </a:pPr>
            <a:endParaRPr lang="en-US" dirty="0"/>
          </a:p>
        </p:txBody>
      </p:sp>
      <p:sp>
        <p:nvSpPr>
          <p:cNvPr id="44037" name="Rectangle 5"/>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latin typeface="Times New Roman" pitchFamily="18" charset="0"/>
              </a:defRPr>
            </a:lvl1pPr>
          </a:lstStyle>
          <a:p>
            <a:pPr>
              <a:defRPr/>
            </a:pPr>
            <a:endParaRPr lang="en-US" dirty="0"/>
          </a:p>
        </p:txBody>
      </p:sp>
      <p:sp>
        <p:nvSpPr>
          <p:cNvPr id="44038" name="Rectangle 6"/>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atin typeface="Times New Roman" pitchFamily="18" charset="0"/>
              </a:defRPr>
            </a:lvl1pPr>
          </a:lstStyle>
          <a:p>
            <a:pPr>
              <a:defRPr/>
            </a:pPr>
            <a:fld id="{9BE3A7E9-F7C6-45AE-A6B6-48F18FFF02B4}" type="slidenum">
              <a:rPr lang="en-US"/>
              <a:pPr>
                <a:defRPr/>
              </a:pPr>
              <a:t>‹#›</a:t>
            </a:fld>
            <a:endParaRPr lang="en-US" dirty="0"/>
          </a:p>
        </p:txBody>
      </p:sp>
      <p:grpSp>
        <p:nvGrpSpPr>
          <p:cNvPr id="1031" name="Group 7"/>
          <p:cNvGrpSpPr>
            <a:grpSpLocks/>
          </p:cNvGrpSpPr>
          <p:nvPr/>
        </p:nvGrpSpPr>
        <p:grpSpPr bwMode="auto">
          <a:xfrm>
            <a:off x="381000" y="152401"/>
            <a:ext cx="8305800" cy="832247"/>
            <a:chOff x="165" y="55"/>
            <a:chExt cx="5347" cy="524"/>
          </a:xfrm>
        </p:grpSpPr>
        <p:grpSp>
          <p:nvGrpSpPr>
            <p:cNvPr id="1033" name="Group 8"/>
            <p:cNvGrpSpPr>
              <a:grpSpLocks/>
            </p:cNvGrpSpPr>
            <p:nvPr userDrawn="1"/>
          </p:nvGrpSpPr>
          <p:grpSpPr bwMode="auto">
            <a:xfrm>
              <a:off x="664" y="104"/>
              <a:ext cx="4848" cy="432"/>
              <a:chOff x="664" y="104"/>
              <a:chExt cx="4848" cy="432"/>
            </a:xfrm>
          </p:grpSpPr>
          <p:sp>
            <p:nvSpPr>
              <p:cNvPr id="44041" name="Freeform 9"/>
              <p:cNvSpPr>
                <a:spLocks/>
              </p:cNvSpPr>
              <p:nvPr/>
            </p:nvSpPr>
            <p:spPr bwMode="ltGray">
              <a:xfrm>
                <a:off x="664" y="104"/>
                <a:ext cx="4848" cy="433"/>
              </a:xfrm>
              <a:custGeom>
                <a:avLst/>
                <a:gdLst/>
                <a:ahLst/>
                <a:cxnLst>
                  <a:cxn ang="0">
                    <a:pos x="4848" y="48"/>
                  </a:cxn>
                  <a:cxn ang="0">
                    <a:pos x="4848" y="432"/>
                  </a:cxn>
                  <a:cxn ang="0">
                    <a:pos x="0" y="432"/>
                  </a:cxn>
                  <a:cxn ang="0">
                    <a:pos x="0" y="0"/>
                  </a:cxn>
                  <a:cxn ang="0">
                    <a:pos x="4848" y="0"/>
                  </a:cxn>
                  <a:cxn ang="0">
                    <a:pos x="4848" y="48"/>
                  </a:cxn>
                </a:cxnLst>
                <a:rect l="0" t="0" r="r" b="b"/>
                <a:pathLst>
                  <a:path w="4848" h="432">
                    <a:moveTo>
                      <a:pt x="4848" y="48"/>
                    </a:moveTo>
                    <a:lnTo>
                      <a:pt x="4848" y="432"/>
                    </a:lnTo>
                    <a:cubicBezTo>
                      <a:pt x="4848" y="432"/>
                      <a:pt x="2424" y="432"/>
                      <a:pt x="0" y="432"/>
                    </a:cubicBezTo>
                    <a:cubicBezTo>
                      <a:pt x="161" y="345"/>
                      <a:pt x="169" y="61"/>
                      <a:pt x="0" y="0"/>
                    </a:cubicBezTo>
                    <a:cubicBezTo>
                      <a:pt x="2424" y="0"/>
                      <a:pt x="4848" y="0"/>
                      <a:pt x="4848" y="0"/>
                    </a:cubicBezTo>
                    <a:lnTo>
                      <a:pt x="4848" y="48"/>
                    </a:lnTo>
                    <a:close/>
                  </a:path>
                </a:pathLst>
              </a:custGeom>
              <a:solidFill>
                <a:schemeClr val="hlink"/>
              </a:solidFill>
              <a:ln w="9525">
                <a:solidFill>
                  <a:schemeClr val="bg2"/>
                </a:solidFill>
                <a:round/>
                <a:headEnd/>
                <a:tailEnd/>
              </a:ln>
              <a:effectLst/>
            </p:spPr>
            <p:txBody>
              <a:bodyPr wrap="none" anchor="ctr"/>
              <a:lstStyle/>
              <a:p>
                <a:pPr>
                  <a:defRPr/>
                </a:pPr>
                <a:endParaRPr lang="en-US" dirty="0">
                  <a:latin typeface="Times New Roman" pitchFamily="18" charset="0"/>
                </a:endParaRPr>
              </a:p>
            </p:txBody>
          </p:sp>
          <p:grpSp>
            <p:nvGrpSpPr>
              <p:cNvPr id="1036" name="Group 10"/>
              <p:cNvGrpSpPr>
                <a:grpSpLocks/>
              </p:cNvGrpSpPr>
              <p:nvPr/>
            </p:nvGrpSpPr>
            <p:grpSpPr bwMode="auto">
              <a:xfrm>
                <a:off x="1195" y="104"/>
                <a:ext cx="3827" cy="429"/>
                <a:chOff x="1021" y="240"/>
                <a:chExt cx="3827" cy="429"/>
              </a:xfrm>
            </p:grpSpPr>
            <p:grpSp>
              <p:nvGrpSpPr>
                <p:cNvPr id="1085" name="Group 11"/>
                <p:cNvGrpSpPr>
                  <a:grpSpLocks/>
                </p:cNvGrpSpPr>
                <p:nvPr/>
              </p:nvGrpSpPr>
              <p:grpSpPr bwMode="auto">
                <a:xfrm>
                  <a:off x="1021" y="241"/>
                  <a:ext cx="2208" cy="427"/>
                  <a:chOff x="1021" y="241"/>
                  <a:chExt cx="2208" cy="427"/>
                </a:xfrm>
              </p:grpSpPr>
              <p:sp>
                <p:nvSpPr>
                  <p:cNvPr id="44044" name="Freeform 12"/>
                  <p:cNvSpPr>
                    <a:spLocks/>
                  </p:cNvSpPr>
                  <p:nvPr/>
                </p:nvSpPr>
                <p:spPr bwMode="ltGray">
                  <a:xfrm>
                    <a:off x="2256" y="633"/>
                    <a:ext cx="7" cy="8"/>
                  </a:xfrm>
                  <a:custGeom>
                    <a:avLst/>
                    <a:gdLst/>
                    <a:ahLst/>
                    <a:cxnLst>
                      <a:cxn ang="0">
                        <a:pos x="5" y="11"/>
                      </a:cxn>
                      <a:cxn ang="0">
                        <a:pos x="15" y="5"/>
                      </a:cxn>
                      <a:cxn ang="0">
                        <a:pos x="13" y="17"/>
                      </a:cxn>
                      <a:cxn ang="0">
                        <a:pos x="5" y="11"/>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45" name="Freeform 13"/>
                  <p:cNvSpPr>
                    <a:spLocks/>
                  </p:cNvSpPr>
                  <p:nvPr/>
                </p:nvSpPr>
                <p:spPr bwMode="ltGray">
                  <a:xfrm>
                    <a:off x="2331" y="660"/>
                    <a:ext cx="9" cy="8"/>
                  </a:xfrm>
                  <a:custGeom>
                    <a:avLst/>
                    <a:gdLst/>
                    <a:ahLst/>
                    <a:cxnLst>
                      <a:cxn ang="0">
                        <a:pos x="3" y="13"/>
                      </a:cxn>
                      <a:cxn ang="0">
                        <a:pos x="11" y="3"/>
                      </a:cxn>
                      <a:cxn ang="0">
                        <a:pos x="7" y="19"/>
                      </a:cxn>
                      <a:cxn ang="0">
                        <a:pos x="3" y="13"/>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46" name="Freeform 14"/>
                  <p:cNvSpPr>
                    <a:spLocks/>
                  </p:cNvSpPr>
                  <p:nvPr/>
                </p:nvSpPr>
                <p:spPr bwMode="ltGray">
                  <a:xfrm>
                    <a:off x="2119" y="616"/>
                    <a:ext cx="13" cy="1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47" name="Freeform 15"/>
                  <p:cNvSpPr>
                    <a:spLocks/>
                  </p:cNvSpPr>
                  <p:nvPr/>
                </p:nvSpPr>
                <p:spPr bwMode="ltGray">
                  <a:xfrm>
                    <a:off x="1967" y="630"/>
                    <a:ext cx="11" cy="5"/>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48" name="Freeform 16"/>
                  <p:cNvSpPr>
                    <a:spLocks/>
                  </p:cNvSpPr>
                  <p:nvPr/>
                </p:nvSpPr>
                <p:spPr bwMode="ltGray">
                  <a:xfrm>
                    <a:off x="1920" y="636"/>
                    <a:ext cx="28" cy="16"/>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49" name="Freeform 17"/>
                  <p:cNvSpPr>
                    <a:spLocks/>
                  </p:cNvSpPr>
                  <p:nvPr/>
                </p:nvSpPr>
                <p:spPr bwMode="ltGray">
                  <a:xfrm>
                    <a:off x="1891" y="635"/>
                    <a:ext cx="29" cy="16"/>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50" name="Freeform 18"/>
                  <p:cNvSpPr>
                    <a:spLocks/>
                  </p:cNvSpPr>
                  <p:nvPr/>
                </p:nvSpPr>
                <p:spPr bwMode="ltGray">
                  <a:xfrm>
                    <a:off x="1735" y="547"/>
                    <a:ext cx="151" cy="94"/>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51" name="Freeform 19"/>
                  <p:cNvSpPr>
                    <a:spLocks/>
                  </p:cNvSpPr>
                  <p:nvPr/>
                </p:nvSpPr>
                <p:spPr bwMode="ltGray">
                  <a:xfrm>
                    <a:off x="1827" y="541"/>
                    <a:ext cx="67" cy="68"/>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52" name="Freeform 20"/>
                  <p:cNvSpPr>
                    <a:spLocks/>
                  </p:cNvSpPr>
                  <p:nvPr/>
                </p:nvSpPr>
                <p:spPr bwMode="ltGray">
                  <a:xfrm>
                    <a:off x="1891" y="573"/>
                    <a:ext cx="48" cy="13"/>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53" name="Freeform 21"/>
                  <p:cNvSpPr>
                    <a:spLocks/>
                  </p:cNvSpPr>
                  <p:nvPr/>
                </p:nvSpPr>
                <p:spPr bwMode="ltGray">
                  <a:xfrm>
                    <a:off x="1890" y="588"/>
                    <a:ext cx="32" cy="3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54" name="Freeform 22"/>
                  <p:cNvSpPr>
                    <a:spLocks/>
                  </p:cNvSpPr>
                  <p:nvPr/>
                </p:nvSpPr>
                <p:spPr bwMode="ltGray">
                  <a:xfrm>
                    <a:off x="1943" y="570"/>
                    <a:ext cx="16" cy="19"/>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55" name="Freeform 23"/>
                  <p:cNvSpPr>
                    <a:spLocks/>
                  </p:cNvSpPr>
                  <p:nvPr/>
                </p:nvSpPr>
                <p:spPr bwMode="ltGray">
                  <a:xfrm>
                    <a:off x="1947" y="600"/>
                    <a:ext cx="20" cy="10"/>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56" name="Freeform 24"/>
                  <p:cNvSpPr>
                    <a:spLocks/>
                  </p:cNvSpPr>
                  <p:nvPr/>
                </p:nvSpPr>
                <p:spPr bwMode="ltGray">
                  <a:xfrm>
                    <a:off x="1968" y="585"/>
                    <a:ext cx="27" cy="17"/>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57" name="Freeform 25"/>
                  <p:cNvSpPr>
                    <a:spLocks/>
                  </p:cNvSpPr>
                  <p:nvPr/>
                </p:nvSpPr>
                <p:spPr bwMode="ltGray">
                  <a:xfrm>
                    <a:off x="1975" y="594"/>
                    <a:ext cx="123" cy="61"/>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58" name="Freeform 26"/>
                  <p:cNvSpPr>
                    <a:spLocks/>
                  </p:cNvSpPr>
                  <p:nvPr/>
                </p:nvSpPr>
                <p:spPr bwMode="ltGray">
                  <a:xfrm>
                    <a:off x="2082" y="600"/>
                    <a:ext cx="33" cy="25"/>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59" name="Freeform 27"/>
                  <p:cNvSpPr>
                    <a:spLocks/>
                  </p:cNvSpPr>
                  <p:nvPr/>
                </p:nvSpPr>
                <p:spPr bwMode="ltGray">
                  <a:xfrm>
                    <a:off x="2151" y="544"/>
                    <a:ext cx="8" cy="6"/>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60" name="Freeform 28"/>
                  <p:cNvSpPr>
                    <a:spLocks/>
                  </p:cNvSpPr>
                  <p:nvPr/>
                </p:nvSpPr>
                <p:spPr bwMode="ltGray">
                  <a:xfrm>
                    <a:off x="2194" y="585"/>
                    <a:ext cx="11" cy="7"/>
                  </a:xfrm>
                  <a:custGeom>
                    <a:avLst/>
                    <a:gdLst/>
                    <a:ahLst/>
                    <a:cxnLst>
                      <a:cxn ang="0">
                        <a:pos x="8" y="14"/>
                      </a:cxn>
                      <a:cxn ang="0">
                        <a:pos x="14" y="0"/>
                      </a:cxn>
                      <a:cxn ang="0">
                        <a:pos x="14" y="22"/>
                      </a:cxn>
                      <a:cxn ang="0">
                        <a:pos x="8" y="14"/>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61" name="Freeform 29"/>
                  <p:cNvSpPr>
                    <a:spLocks/>
                  </p:cNvSpPr>
                  <p:nvPr/>
                </p:nvSpPr>
                <p:spPr bwMode="ltGray">
                  <a:xfrm>
                    <a:off x="2059" y="494"/>
                    <a:ext cx="8" cy="5"/>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62" name="Freeform 30"/>
                  <p:cNvSpPr>
                    <a:spLocks/>
                  </p:cNvSpPr>
                  <p:nvPr/>
                </p:nvSpPr>
                <p:spPr bwMode="ltGray">
                  <a:xfrm>
                    <a:off x="1987" y="536"/>
                    <a:ext cx="8" cy="5"/>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63" name="Freeform 31"/>
                  <p:cNvSpPr>
                    <a:spLocks/>
                  </p:cNvSpPr>
                  <p:nvPr/>
                </p:nvSpPr>
                <p:spPr bwMode="ltGray">
                  <a:xfrm>
                    <a:off x="1910" y="523"/>
                    <a:ext cx="33" cy="27"/>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64" name="Freeform 32"/>
                  <p:cNvSpPr>
                    <a:spLocks/>
                  </p:cNvSpPr>
                  <p:nvPr/>
                </p:nvSpPr>
                <p:spPr bwMode="ltGray">
                  <a:xfrm>
                    <a:off x="1899" y="466"/>
                    <a:ext cx="40" cy="58"/>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65" name="Freeform 33"/>
                  <p:cNvSpPr>
                    <a:spLocks/>
                  </p:cNvSpPr>
                  <p:nvPr/>
                </p:nvSpPr>
                <p:spPr bwMode="ltGray">
                  <a:xfrm>
                    <a:off x="1908" y="508"/>
                    <a:ext cx="15" cy="17"/>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66" name="Freeform 34"/>
                  <p:cNvSpPr>
                    <a:spLocks/>
                  </p:cNvSpPr>
                  <p:nvPr/>
                </p:nvSpPr>
                <p:spPr bwMode="ltGray">
                  <a:xfrm>
                    <a:off x="1880" y="512"/>
                    <a:ext cx="19" cy="17"/>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67" name="Freeform 35"/>
                  <p:cNvSpPr>
                    <a:spLocks/>
                  </p:cNvSpPr>
                  <p:nvPr/>
                </p:nvSpPr>
                <p:spPr bwMode="ltGray">
                  <a:xfrm>
                    <a:off x="2930" y="489"/>
                    <a:ext cx="299" cy="179"/>
                  </a:xfrm>
                  <a:custGeom>
                    <a:avLst/>
                    <a:gdLst/>
                    <a:ahLst/>
                    <a:cxnLst>
                      <a:cxn ang="0">
                        <a:pos x="21" y="280"/>
                      </a:cxn>
                      <a:cxn ang="0">
                        <a:pos x="24" y="250"/>
                      </a:cxn>
                      <a:cxn ang="0">
                        <a:pos x="22" y="245"/>
                      </a:cxn>
                      <a:cxn ang="0">
                        <a:pos x="16" y="218"/>
                      </a:cxn>
                      <a:cxn ang="0">
                        <a:pos x="4" y="215"/>
                      </a:cxn>
                      <a:cxn ang="0">
                        <a:pos x="0" y="191"/>
                      </a:cxn>
                      <a:cxn ang="0">
                        <a:pos x="12" y="180"/>
                      </a:cxn>
                      <a:cxn ang="0">
                        <a:pos x="6" y="165"/>
                      </a:cxn>
                      <a:cxn ang="0">
                        <a:pos x="2" y="160"/>
                      </a:cxn>
                      <a:cxn ang="0">
                        <a:pos x="28" y="120"/>
                      </a:cxn>
                      <a:cxn ang="0">
                        <a:pos x="44" y="96"/>
                      </a:cxn>
                      <a:cxn ang="0">
                        <a:pos x="42" y="70"/>
                      </a:cxn>
                      <a:cxn ang="0">
                        <a:pos x="24" y="43"/>
                      </a:cxn>
                      <a:cxn ang="0">
                        <a:pos x="20" y="32"/>
                      </a:cxn>
                      <a:cxn ang="0">
                        <a:pos x="26" y="36"/>
                      </a:cxn>
                      <a:cxn ang="0">
                        <a:pos x="48" y="35"/>
                      </a:cxn>
                      <a:cxn ang="0">
                        <a:pos x="64" y="11"/>
                      </a:cxn>
                      <a:cxn ang="0">
                        <a:pos x="82" y="0"/>
                      </a:cxn>
                      <a:cxn ang="0">
                        <a:pos x="88" y="2"/>
                      </a:cxn>
                      <a:cxn ang="0">
                        <a:pos x="92" y="9"/>
                      </a:cxn>
                      <a:cxn ang="0">
                        <a:pos x="98" y="5"/>
                      </a:cxn>
                      <a:cxn ang="0">
                        <a:pos x="110" y="8"/>
                      </a:cxn>
                      <a:cxn ang="0">
                        <a:pos x="116" y="9"/>
                      </a:cxn>
                      <a:cxn ang="0">
                        <a:pos x="141" y="14"/>
                      </a:cxn>
                      <a:cxn ang="0">
                        <a:pos x="155" y="24"/>
                      </a:cxn>
                      <a:cxn ang="0">
                        <a:pos x="167" y="17"/>
                      </a:cxn>
                      <a:cxn ang="0">
                        <a:pos x="173" y="14"/>
                      </a:cxn>
                      <a:cxn ang="0">
                        <a:pos x="195" y="14"/>
                      </a:cxn>
                      <a:cxn ang="0">
                        <a:pos x="211" y="32"/>
                      </a:cxn>
                      <a:cxn ang="0">
                        <a:pos x="231" y="59"/>
                      </a:cxn>
                      <a:cxn ang="0">
                        <a:pos x="245" y="70"/>
                      </a:cxn>
                      <a:cxn ang="0">
                        <a:pos x="257" y="68"/>
                      </a:cxn>
                      <a:cxn ang="0">
                        <a:pos x="270" y="65"/>
                      </a:cxn>
                      <a:cxn ang="0">
                        <a:pos x="290" y="71"/>
                      </a:cxn>
                      <a:cxn ang="0">
                        <a:pos x="300" y="81"/>
                      </a:cxn>
                      <a:cxn ang="0">
                        <a:pos x="308" y="90"/>
                      </a:cxn>
                      <a:cxn ang="0">
                        <a:pos x="318" y="111"/>
                      </a:cxn>
                      <a:cxn ang="0">
                        <a:pos x="322" y="120"/>
                      </a:cxn>
                      <a:cxn ang="0">
                        <a:pos x="324" y="125"/>
                      </a:cxn>
                      <a:cxn ang="0">
                        <a:pos x="310" y="142"/>
                      </a:cxn>
                      <a:cxn ang="0">
                        <a:pos x="322" y="141"/>
                      </a:cxn>
                      <a:cxn ang="0">
                        <a:pos x="342" y="155"/>
                      </a:cxn>
                      <a:cxn ang="0">
                        <a:pos x="364" y="157"/>
                      </a:cxn>
                      <a:cxn ang="0">
                        <a:pos x="380" y="168"/>
                      </a:cxn>
                      <a:cxn ang="0">
                        <a:pos x="382" y="172"/>
                      </a:cxn>
                      <a:cxn ang="0">
                        <a:pos x="382" y="176"/>
                      </a:cxn>
                      <a:cxn ang="0">
                        <a:pos x="394" y="172"/>
                      </a:cxn>
                      <a:cxn ang="0">
                        <a:pos x="400" y="171"/>
                      </a:cxn>
                      <a:cxn ang="0">
                        <a:pos x="439" y="185"/>
                      </a:cxn>
                      <a:cxn ang="0">
                        <a:pos x="447" y="199"/>
                      </a:cxn>
                      <a:cxn ang="0">
                        <a:pos x="465" y="201"/>
                      </a:cxn>
                      <a:cxn ang="0">
                        <a:pos x="471" y="215"/>
                      </a:cxn>
                      <a:cxn ang="0">
                        <a:pos x="451" y="258"/>
                      </a:cxn>
                      <a:cxn ang="0">
                        <a:pos x="435" y="281"/>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68" name="Freeform 36"/>
                  <p:cNvSpPr>
                    <a:spLocks/>
                  </p:cNvSpPr>
                  <p:nvPr/>
                </p:nvSpPr>
                <p:spPr bwMode="ltGray">
                  <a:xfrm>
                    <a:off x="2534" y="241"/>
                    <a:ext cx="420" cy="284"/>
                  </a:xfrm>
                  <a:custGeom>
                    <a:avLst/>
                    <a:gdLst/>
                    <a:ahLst/>
                    <a:cxnLst>
                      <a:cxn ang="0">
                        <a:pos x="406" y="6"/>
                      </a:cxn>
                      <a:cxn ang="0">
                        <a:pos x="502" y="34"/>
                      </a:cxn>
                      <a:cxn ang="0">
                        <a:pos x="550" y="38"/>
                      </a:cxn>
                      <a:cxn ang="0">
                        <a:pos x="578" y="130"/>
                      </a:cxn>
                      <a:cxn ang="0">
                        <a:pos x="586" y="90"/>
                      </a:cxn>
                      <a:cxn ang="0">
                        <a:pos x="606" y="70"/>
                      </a:cxn>
                      <a:cxn ang="0">
                        <a:pos x="642" y="126"/>
                      </a:cxn>
                      <a:cxn ang="0">
                        <a:pos x="682" y="98"/>
                      </a:cxn>
                      <a:cxn ang="0">
                        <a:pos x="706" y="86"/>
                      </a:cxn>
                      <a:cxn ang="0">
                        <a:pos x="762" y="2"/>
                      </a:cxn>
                      <a:cxn ang="0">
                        <a:pos x="798" y="70"/>
                      </a:cxn>
                      <a:cxn ang="0">
                        <a:pos x="798" y="130"/>
                      </a:cxn>
                      <a:cxn ang="0">
                        <a:pos x="790" y="158"/>
                      </a:cxn>
                      <a:cxn ang="0">
                        <a:pos x="766" y="162"/>
                      </a:cxn>
                      <a:cxn ang="0">
                        <a:pos x="762" y="186"/>
                      </a:cxn>
                      <a:cxn ang="0">
                        <a:pos x="802" y="226"/>
                      </a:cxn>
                      <a:cxn ang="0">
                        <a:pos x="786" y="322"/>
                      </a:cxn>
                      <a:cxn ang="0">
                        <a:pos x="830" y="414"/>
                      </a:cxn>
                      <a:cxn ang="0">
                        <a:pos x="854" y="450"/>
                      </a:cxn>
                      <a:cxn ang="0">
                        <a:pos x="830" y="450"/>
                      </a:cxn>
                      <a:cxn ang="0">
                        <a:pos x="746" y="378"/>
                      </a:cxn>
                      <a:cxn ang="0">
                        <a:pos x="678" y="402"/>
                      </a:cxn>
                      <a:cxn ang="0">
                        <a:pos x="590" y="442"/>
                      </a:cxn>
                      <a:cxn ang="0">
                        <a:pos x="642" y="578"/>
                      </a:cxn>
                      <a:cxn ang="0">
                        <a:pos x="710" y="610"/>
                      </a:cxn>
                      <a:cxn ang="0">
                        <a:pos x="738" y="550"/>
                      </a:cxn>
                      <a:cxn ang="0">
                        <a:pos x="774" y="570"/>
                      </a:cxn>
                      <a:cxn ang="0">
                        <a:pos x="766" y="630"/>
                      </a:cxn>
                      <a:cxn ang="0">
                        <a:pos x="802" y="670"/>
                      </a:cxn>
                      <a:cxn ang="0">
                        <a:pos x="838" y="658"/>
                      </a:cxn>
                      <a:cxn ang="0">
                        <a:pos x="922" y="806"/>
                      </a:cxn>
                      <a:cxn ang="0">
                        <a:pos x="942" y="826"/>
                      </a:cxn>
                      <a:cxn ang="0">
                        <a:pos x="874" y="810"/>
                      </a:cxn>
                      <a:cxn ang="0">
                        <a:pos x="830" y="758"/>
                      </a:cxn>
                      <a:cxn ang="0">
                        <a:pos x="778" y="710"/>
                      </a:cxn>
                      <a:cxn ang="0">
                        <a:pos x="702" y="662"/>
                      </a:cxn>
                      <a:cxn ang="0">
                        <a:pos x="614" y="646"/>
                      </a:cxn>
                      <a:cxn ang="0">
                        <a:pos x="506" y="594"/>
                      </a:cxn>
                      <a:cxn ang="0">
                        <a:pos x="462" y="506"/>
                      </a:cxn>
                      <a:cxn ang="0">
                        <a:pos x="430" y="462"/>
                      </a:cxn>
                      <a:cxn ang="0">
                        <a:pos x="382" y="430"/>
                      </a:cxn>
                      <a:cxn ang="0">
                        <a:pos x="342" y="370"/>
                      </a:cxn>
                      <a:cxn ang="0">
                        <a:pos x="354" y="414"/>
                      </a:cxn>
                      <a:cxn ang="0">
                        <a:pos x="418" y="494"/>
                      </a:cxn>
                      <a:cxn ang="0">
                        <a:pos x="422" y="526"/>
                      </a:cxn>
                      <a:cxn ang="0">
                        <a:pos x="394" y="498"/>
                      </a:cxn>
                      <a:cxn ang="0">
                        <a:pos x="354" y="466"/>
                      </a:cxn>
                      <a:cxn ang="0">
                        <a:pos x="314" y="402"/>
                      </a:cxn>
                      <a:cxn ang="0">
                        <a:pos x="266" y="346"/>
                      </a:cxn>
                      <a:cxn ang="0">
                        <a:pos x="210" y="314"/>
                      </a:cxn>
                      <a:cxn ang="0">
                        <a:pos x="154" y="238"/>
                      </a:cxn>
                      <a:cxn ang="0">
                        <a:pos x="66" y="66"/>
                      </a:cxn>
                      <a:cxn ang="0">
                        <a:pos x="34" y="38"/>
                      </a:cxn>
                      <a:cxn ang="0">
                        <a:pos x="46" y="22"/>
                      </a:cxn>
                      <a:cxn ang="0">
                        <a:pos x="102" y="70"/>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69" name="Freeform 37"/>
                  <p:cNvSpPr>
                    <a:spLocks/>
                  </p:cNvSpPr>
                  <p:nvPr/>
                </p:nvSpPr>
                <p:spPr bwMode="ltGray">
                  <a:xfrm>
                    <a:off x="2404" y="445"/>
                    <a:ext cx="15" cy="16"/>
                  </a:xfrm>
                  <a:custGeom>
                    <a:avLst/>
                    <a:gdLst/>
                    <a:ahLst/>
                    <a:cxnLst>
                      <a:cxn ang="0">
                        <a:pos x="6" y="28"/>
                      </a:cxn>
                      <a:cxn ang="0">
                        <a:pos x="10" y="48"/>
                      </a:cxn>
                      <a:cxn ang="0">
                        <a:pos x="6" y="28"/>
                      </a:cxn>
                    </a:cxnLst>
                    <a:rect l="0" t="0" r="r" b="b"/>
                    <a:pathLst>
                      <a:path w="36" h="48">
                        <a:moveTo>
                          <a:pt x="6" y="28"/>
                        </a:moveTo>
                        <a:cubicBezTo>
                          <a:pt x="25" y="0"/>
                          <a:pt x="36" y="31"/>
                          <a:pt x="10" y="48"/>
                        </a:cubicBezTo>
                        <a:cubicBezTo>
                          <a:pt x="0" y="34"/>
                          <a:pt x="0" y="40"/>
                          <a:pt x="6" y="28"/>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70" name="Freeform 38"/>
                  <p:cNvSpPr>
                    <a:spLocks/>
                  </p:cNvSpPr>
                  <p:nvPr/>
                </p:nvSpPr>
                <p:spPr bwMode="ltGray">
                  <a:xfrm>
                    <a:off x="2392" y="439"/>
                    <a:ext cx="16" cy="12"/>
                  </a:xfrm>
                  <a:custGeom>
                    <a:avLst/>
                    <a:gdLst/>
                    <a:ahLst/>
                    <a:cxnLst>
                      <a:cxn ang="0">
                        <a:pos x="0" y="5"/>
                      </a:cxn>
                      <a:cxn ang="0">
                        <a:pos x="12" y="1"/>
                      </a:cxn>
                      <a:cxn ang="0">
                        <a:pos x="36" y="17"/>
                      </a:cxn>
                      <a:cxn ang="0">
                        <a:pos x="8" y="17"/>
                      </a:cxn>
                      <a:cxn ang="0">
                        <a:pos x="0" y="5"/>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71" name="Freeform 39"/>
                  <p:cNvSpPr>
                    <a:spLocks/>
                  </p:cNvSpPr>
                  <p:nvPr/>
                </p:nvSpPr>
                <p:spPr bwMode="ltGray">
                  <a:xfrm>
                    <a:off x="2878" y="406"/>
                    <a:ext cx="73" cy="33"/>
                  </a:xfrm>
                  <a:custGeom>
                    <a:avLst/>
                    <a:gdLst/>
                    <a:ahLst/>
                    <a:cxnLst>
                      <a:cxn ang="0">
                        <a:pos x="0" y="49"/>
                      </a:cxn>
                      <a:cxn ang="0">
                        <a:pos x="28" y="25"/>
                      </a:cxn>
                      <a:cxn ang="0">
                        <a:pos x="56" y="21"/>
                      </a:cxn>
                      <a:cxn ang="0">
                        <a:pos x="80" y="9"/>
                      </a:cxn>
                      <a:cxn ang="0">
                        <a:pos x="64" y="25"/>
                      </a:cxn>
                      <a:cxn ang="0">
                        <a:pos x="124" y="49"/>
                      </a:cxn>
                      <a:cxn ang="0">
                        <a:pos x="160" y="65"/>
                      </a:cxn>
                      <a:cxn ang="0">
                        <a:pos x="116" y="77"/>
                      </a:cxn>
                      <a:cxn ang="0">
                        <a:pos x="88" y="57"/>
                      </a:cxn>
                      <a:cxn ang="0">
                        <a:pos x="76" y="53"/>
                      </a:cxn>
                      <a:cxn ang="0">
                        <a:pos x="24" y="41"/>
                      </a:cxn>
                      <a:cxn ang="0">
                        <a:pos x="0" y="49"/>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72" name="Freeform 40"/>
                  <p:cNvSpPr>
                    <a:spLocks/>
                  </p:cNvSpPr>
                  <p:nvPr/>
                </p:nvSpPr>
                <p:spPr bwMode="ltGray">
                  <a:xfrm>
                    <a:off x="2955" y="433"/>
                    <a:ext cx="59" cy="15"/>
                  </a:xfrm>
                  <a:custGeom>
                    <a:avLst/>
                    <a:gdLst/>
                    <a:ahLst/>
                    <a:cxnLst>
                      <a:cxn ang="0">
                        <a:pos x="0" y="0"/>
                      </a:cxn>
                      <a:cxn ang="0">
                        <a:pos x="52" y="4"/>
                      </a:cxn>
                      <a:cxn ang="0">
                        <a:pos x="88" y="24"/>
                      </a:cxn>
                      <a:cxn ang="0">
                        <a:pos x="112" y="20"/>
                      </a:cxn>
                      <a:cxn ang="0">
                        <a:pos x="108" y="44"/>
                      </a:cxn>
                      <a:cxn ang="0">
                        <a:pos x="64" y="40"/>
                      </a:cxn>
                      <a:cxn ang="0">
                        <a:pos x="0" y="36"/>
                      </a:cxn>
                      <a:cxn ang="0">
                        <a:pos x="28" y="20"/>
                      </a:cxn>
                      <a:cxn ang="0">
                        <a:pos x="0" y="0"/>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73" name="Freeform 41"/>
                  <p:cNvSpPr>
                    <a:spLocks/>
                  </p:cNvSpPr>
                  <p:nvPr/>
                </p:nvSpPr>
                <p:spPr bwMode="ltGray">
                  <a:xfrm>
                    <a:off x="2923" y="441"/>
                    <a:ext cx="24" cy="14"/>
                  </a:xfrm>
                  <a:custGeom>
                    <a:avLst/>
                    <a:gdLst/>
                    <a:ahLst/>
                    <a:cxnLst>
                      <a:cxn ang="0">
                        <a:pos x="17" y="25"/>
                      </a:cxn>
                      <a:cxn ang="0">
                        <a:pos x="37" y="13"/>
                      </a:cxn>
                      <a:cxn ang="0">
                        <a:pos x="17" y="2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74" name="Freeform 42"/>
                  <p:cNvSpPr>
                    <a:spLocks/>
                  </p:cNvSpPr>
                  <p:nvPr/>
                </p:nvSpPr>
                <p:spPr bwMode="ltGray">
                  <a:xfrm>
                    <a:off x="2907" y="398"/>
                    <a:ext cx="16" cy="18"/>
                  </a:xfrm>
                  <a:custGeom>
                    <a:avLst/>
                    <a:gdLst/>
                    <a:ahLst/>
                    <a:cxnLst>
                      <a:cxn ang="0">
                        <a:pos x="19" y="32"/>
                      </a:cxn>
                      <a:cxn ang="0">
                        <a:pos x="19" y="0"/>
                      </a:cxn>
                      <a:cxn ang="0">
                        <a:pos x="19" y="32"/>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75" name="Freeform 43"/>
                  <p:cNvSpPr>
                    <a:spLocks/>
                  </p:cNvSpPr>
                  <p:nvPr/>
                </p:nvSpPr>
                <p:spPr bwMode="ltGray">
                  <a:xfrm>
                    <a:off x="3035" y="452"/>
                    <a:ext cx="19" cy="27"/>
                  </a:xfrm>
                  <a:custGeom>
                    <a:avLst/>
                    <a:gdLst/>
                    <a:ahLst/>
                    <a:cxnLst>
                      <a:cxn ang="0">
                        <a:pos x="4" y="9"/>
                      </a:cxn>
                      <a:cxn ang="0">
                        <a:pos x="20" y="33"/>
                      </a:cxn>
                      <a:cxn ang="0">
                        <a:pos x="24" y="49"/>
                      </a:cxn>
                      <a:cxn ang="0">
                        <a:pos x="36" y="53"/>
                      </a:cxn>
                      <a:cxn ang="0">
                        <a:pos x="24" y="73"/>
                      </a:cxn>
                      <a:cxn ang="0">
                        <a:pos x="0" y="21"/>
                      </a:cxn>
                      <a:cxn ang="0">
                        <a:pos x="4" y="9"/>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76" name="Freeform 44"/>
                  <p:cNvSpPr>
                    <a:spLocks/>
                  </p:cNvSpPr>
                  <p:nvPr/>
                </p:nvSpPr>
                <p:spPr bwMode="ltGray">
                  <a:xfrm>
                    <a:off x="2695" y="246"/>
                    <a:ext cx="205" cy="41"/>
                  </a:xfrm>
                  <a:custGeom>
                    <a:avLst/>
                    <a:gdLst/>
                    <a:ahLst/>
                    <a:cxnLst>
                      <a:cxn ang="0">
                        <a:pos x="220" y="1"/>
                      </a:cxn>
                      <a:cxn ang="0">
                        <a:pos x="231" y="8"/>
                      </a:cxn>
                      <a:cxn ang="0">
                        <a:pos x="235" y="0"/>
                      </a:cxn>
                      <a:cxn ang="0">
                        <a:pos x="265" y="0"/>
                      </a:cxn>
                      <a:cxn ang="0">
                        <a:pos x="287" y="17"/>
                      </a:cxn>
                      <a:cxn ang="0">
                        <a:pos x="319" y="10"/>
                      </a:cxn>
                      <a:cxn ang="0">
                        <a:pos x="314" y="29"/>
                      </a:cxn>
                      <a:cxn ang="0">
                        <a:pos x="298" y="46"/>
                      </a:cxn>
                      <a:cxn ang="0">
                        <a:pos x="295" y="29"/>
                      </a:cxn>
                      <a:cxn ang="0">
                        <a:pos x="287" y="31"/>
                      </a:cxn>
                      <a:cxn ang="0">
                        <a:pos x="279" y="29"/>
                      </a:cxn>
                      <a:cxn ang="0">
                        <a:pos x="263" y="21"/>
                      </a:cxn>
                      <a:cxn ang="0">
                        <a:pos x="228" y="38"/>
                      </a:cxn>
                      <a:cxn ang="0">
                        <a:pos x="201" y="44"/>
                      </a:cxn>
                      <a:cxn ang="0">
                        <a:pos x="212" y="57"/>
                      </a:cxn>
                      <a:cxn ang="0">
                        <a:pos x="188" y="63"/>
                      </a:cxn>
                      <a:cxn ang="0">
                        <a:pos x="169" y="61"/>
                      </a:cxn>
                      <a:cxn ang="0">
                        <a:pos x="177" y="57"/>
                      </a:cxn>
                      <a:cxn ang="0">
                        <a:pos x="171" y="40"/>
                      </a:cxn>
                      <a:cxn ang="0">
                        <a:pos x="169" y="31"/>
                      </a:cxn>
                      <a:cxn ang="0">
                        <a:pos x="158" y="23"/>
                      </a:cxn>
                      <a:cxn ang="0">
                        <a:pos x="142" y="27"/>
                      </a:cxn>
                      <a:cxn ang="0">
                        <a:pos x="134" y="27"/>
                      </a:cxn>
                      <a:cxn ang="0">
                        <a:pos x="123" y="25"/>
                      </a:cxn>
                      <a:cxn ang="0">
                        <a:pos x="83" y="2"/>
                      </a:cxn>
                      <a:cxn ang="0">
                        <a:pos x="59" y="14"/>
                      </a:cxn>
                      <a:cxn ang="0">
                        <a:pos x="1" y="0"/>
                      </a:cxn>
                      <a:cxn ang="0">
                        <a:pos x="220" y="1"/>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77" name="Freeform 45"/>
                  <p:cNvSpPr>
                    <a:spLocks/>
                  </p:cNvSpPr>
                  <p:nvPr/>
                </p:nvSpPr>
                <p:spPr bwMode="ltGray">
                  <a:xfrm>
                    <a:off x="2515" y="246"/>
                    <a:ext cx="189" cy="19"/>
                  </a:xfrm>
                  <a:custGeom>
                    <a:avLst/>
                    <a:gdLst/>
                    <a:ahLst/>
                    <a:cxnLst>
                      <a:cxn ang="0">
                        <a:pos x="105" y="31"/>
                      </a:cxn>
                      <a:cxn ang="0">
                        <a:pos x="30" y="1"/>
                      </a:cxn>
                      <a:cxn ang="0">
                        <a:pos x="285" y="0"/>
                      </a:cxn>
                      <a:cxn ang="0">
                        <a:pos x="296" y="14"/>
                      </a:cxn>
                      <a:cxn ang="0">
                        <a:pos x="264" y="16"/>
                      </a:cxn>
                      <a:cxn ang="0">
                        <a:pos x="105" y="3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78" name="Freeform 46"/>
                  <p:cNvSpPr>
                    <a:spLocks/>
                  </p:cNvSpPr>
                  <p:nvPr/>
                </p:nvSpPr>
                <p:spPr bwMode="ltGray">
                  <a:xfrm>
                    <a:off x="2095" y="274"/>
                    <a:ext cx="19" cy="10"/>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79" name="Freeform 47"/>
                  <p:cNvSpPr>
                    <a:spLocks/>
                  </p:cNvSpPr>
                  <p:nvPr/>
                </p:nvSpPr>
                <p:spPr bwMode="ltGray">
                  <a:xfrm>
                    <a:off x="1606" y="246"/>
                    <a:ext cx="436" cy="152"/>
                  </a:xfrm>
                  <a:custGeom>
                    <a:avLst/>
                    <a:gdLst/>
                    <a:ahLst/>
                    <a:cxnLst>
                      <a:cxn ang="0">
                        <a:pos x="73" y="1"/>
                      </a:cxn>
                      <a:cxn ang="0">
                        <a:pos x="436"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80" name="Freeform 48"/>
                  <p:cNvSpPr>
                    <a:spLocks/>
                  </p:cNvSpPr>
                  <p:nvPr/>
                </p:nvSpPr>
                <p:spPr bwMode="ltGray">
                  <a:xfrm>
                    <a:off x="2043" y="240"/>
                    <a:ext cx="20" cy="55"/>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81" name="Freeform 49"/>
                  <p:cNvSpPr>
                    <a:spLocks/>
                  </p:cNvSpPr>
                  <p:nvPr/>
                </p:nvSpPr>
                <p:spPr bwMode="ltGray">
                  <a:xfrm>
                    <a:off x="2031" y="287"/>
                    <a:ext cx="59" cy="34"/>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82" name="Freeform 50"/>
                  <p:cNvSpPr>
                    <a:spLocks/>
                  </p:cNvSpPr>
                  <p:nvPr/>
                </p:nvSpPr>
                <p:spPr bwMode="ltGray">
                  <a:xfrm>
                    <a:off x="1967" y="318"/>
                    <a:ext cx="80" cy="73"/>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83" name="Freeform 51"/>
                  <p:cNvSpPr>
                    <a:spLocks/>
                  </p:cNvSpPr>
                  <p:nvPr/>
                </p:nvSpPr>
                <p:spPr bwMode="ltGray">
                  <a:xfrm>
                    <a:off x="2020" y="339"/>
                    <a:ext cx="7" cy="4"/>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84" name="Freeform 52"/>
                  <p:cNvSpPr>
                    <a:spLocks/>
                  </p:cNvSpPr>
                  <p:nvPr/>
                </p:nvSpPr>
                <p:spPr bwMode="ltGray">
                  <a:xfrm>
                    <a:off x="1572" y="389"/>
                    <a:ext cx="347" cy="190"/>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85" name="Freeform 53"/>
                  <p:cNvSpPr>
                    <a:spLocks/>
                  </p:cNvSpPr>
                  <p:nvPr/>
                </p:nvSpPr>
                <p:spPr bwMode="ltGray">
                  <a:xfrm>
                    <a:off x="1634" y="519"/>
                    <a:ext cx="19" cy="29"/>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86" name="Freeform 54"/>
                  <p:cNvSpPr>
                    <a:spLocks/>
                  </p:cNvSpPr>
                  <p:nvPr/>
                </p:nvSpPr>
                <p:spPr bwMode="ltGray">
                  <a:xfrm>
                    <a:off x="1899" y="421"/>
                    <a:ext cx="19" cy="24"/>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87" name="Freeform 55"/>
                  <p:cNvSpPr>
                    <a:spLocks/>
                  </p:cNvSpPr>
                  <p:nvPr/>
                </p:nvSpPr>
                <p:spPr bwMode="ltGray">
                  <a:xfrm>
                    <a:off x="1951" y="409"/>
                    <a:ext cx="8" cy="10"/>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88" name="Freeform 56"/>
                  <p:cNvSpPr>
                    <a:spLocks/>
                  </p:cNvSpPr>
                  <p:nvPr/>
                </p:nvSpPr>
                <p:spPr bwMode="ltGray">
                  <a:xfrm>
                    <a:off x="1020" y="314"/>
                    <a:ext cx="433" cy="355"/>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89" name="Freeform 57"/>
                  <p:cNvSpPr>
                    <a:spLocks/>
                  </p:cNvSpPr>
                  <p:nvPr/>
                </p:nvSpPr>
                <p:spPr bwMode="ltGray">
                  <a:xfrm>
                    <a:off x="1188" y="447"/>
                    <a:ext cx="163" cy="222"/>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90" name="Freeform 58"/>
                  <p:cNvSpPr>
                    <a:spLocks/>
                  </p:cNvSpPr>
                  <p:nvPr/>
                </p:nvSpPr>
                <p:spPr bwMode="ltGray">
                  <a:xfrm>
                    <a:off x="1475" y="612"/>
                    <a:ext cx="8" cy="12"/>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91" name="Freeform 59"/>
                  <p:cNvSpPr>
                    <a:spLocks/>
                  </p:cNvSpPr>
                  <p:nvPr/>
                </p:nvSpPr>
                <p:spPr bwMode="ltGray">
                  <a:xfrm>
                    <a:off x="1467" y="497"/>
                    <a:ext cx="8" cy="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92" name="Freeform 60"/>
                  <p:cNvSpPr>
                    <a:spLocks/>
                  </p:cNvSpPr>
                  <p:nvPr/>
                </p:nvSpPr>
                <p:spPr bwMode="ltGray">
                  <a:xfrm>
                    <a:off x="1071" y="357"/>
                    <a:ext cx="25" cy="10"/>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93" name="Freeform 61"/>
                  <p:cNvSpPr>
                    <a:spLocks/>
                  </p:cNvSpPr>
                  <p:nvPr/>
                </p:nvSpPr>
                <p:spPr bwMode="ltGray">
                  <a:xfrm>
                    <a:off x="1374" y="264"/>
                    <a:ext cx="295" cy="234"/>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94" name="Freeform 62"/>
                  <p:cNvSpPr>
                    <a:spLocks/>
                  </p:cNvSpPr>
                  <p:nvPr/>
                </p:nvSpPr>
                <p:spPr bwMode="ltGray">
                  <a:xfrm>
                    <a:off x="1172" y="246"/>
                    <a:ext cx="591" cy="95"/>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95" name="Freeform 63"/>
                  <p:cNvSpPr>
                    <a:spLocks/>
                  </p:cNvSpPr>
                  <p:nvPr/>
                </p:nvSpPr>
                <p:spPr bwMode="ltGray">
                  <a:xfrm>
                    <a:off x="1292" y="282"/>
                    <a:ext cx="13" cy="10"/>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96" name="Freeform 64"/>
                  <p:cNvSpPr>
                    <a:spLocks/>
                  </p:cNvSpPr>
                  <p:nvPr/>
                </p:nvSpPr>
                <p:spPr bwMode="ltGray">
                  <a:xfrm>
                    <a:off x="1278" y="296"/>
                    <a:ext cx="19" cy="10"/>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97" name="Freeform 65"/>
                  <p:cNvSpPr>
                    <a:spLocks/>
                  </p:cNvSpPr>
                  <p:nvPr/>
                </p:nvSpPr>
                <p:spPr bwMode="ltGray">
                  <a:xfrm>
                    <a:off x="1339" y="336"/>
                    <a:ext cx="32" cy="6"/>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98" name="Freeform 66"/>
                  <p:cNvSpPr>
                    <a:spLocks/>
                  </p:cNvSpPr>
                  <p:nvPr/>
                </p:nvSpPr>
                <p:spPr bwMode="ltGray">
                  <a:xfrm>
                    <a:off x="1395" y="336"/>
                    <a:ext cx="17" cy="15"/>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099" name="Freeform 67"/>
                  <p:cNvSpPr>
                    <a:spLocks/>
                  </p:cNvSpPr>
                  <p:nvPr/>
                </p:nvSpPr>
                <p:spPr bwMode="ltGray">
                  <a:xfrm>
                    <a:off x="1247" y="294"/>
                    <a:ext cx="15" cy="10"/>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grpSp>
            <p:grpSp>
              <p:nvGrpSpPr>
                <p:cNvPr id="1086" name="Group 68"/>
                <p:cNvGrpSpPr>
                  <a:grpSpLocks/>
                </p:cNvGrpSpPr>
                <p:nvPr/>
              </p:nvGrpSpPr>
              <p:grpSpPr bwMode="auto">
                <a:xfrm>
                  <a:off x="3709" y="240"/>
                  <a:ext cx="1139" cy="429"/>
                  <a:chOff x="3709" y="240"/>
                  <a:chExt cx="1139" cy="429"/>
                </a:xfrm>
              </p:grpSpPr>
              <p:sp>
                <p:nvSpPr>
                  <p:cNvPr id="44101" name="Freeform 69"/>
                  <p:cNvSpPr>
                    <a:spLocks/>
                  </p:cNvSpPr>
                  <p:nvPr/>
                </p:nvSpPr>
                <p:spPr bwMode="ltGray">
                  <a:xfrm>
                    <a:off x="4809" y="616"/>
                    <a:ext cx="13" cy="1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102" name="Freeform 70"/>
                  <p:cNvSpPr>
                    <a:spLocks/>
                  </p:cNvSpPr>
                  <p:nvPr/>
                </p:nvSpPr>
                <p:spPr bwMode="ltGray">
                  <a:xfrm>
                    <a:off x="4655" y="630"/>
                    <a:ext cx="12" cy="4"/>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103" name="Freeform 71"/>
                  <p:cNvSpPr>
                    <a:spLocks/>
                  </p:cNvSpPr>
                  <p:nvPr/>
                </p:nvSpPr>
                <p:spPr bwMode="ltGray">
                  <a:xfrm>
                    <a:off x="4610" y="636"/>
                    <a:ext cx="28" cy="16"/>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104" name="Freeform 72"/>
                  <p:cNvSpPr>
                    <a:spLocks/>
                  </p:cNvSpPr>
                  <p:nvPr/>
                </p:nvSpPr>
                <p:spPr bwMode="ltGray">
                  <a:xfrm>
                    <a:off x="4581" y="634"/>
                    <a:ext cx="29" cy="16"/>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105" name="Freeform 73"/>
                  <p:cNvSpPr>
                    <a:spLocks/>
                  </p:cNvSpPr>
                  <p:nvPr/>
                </p:nvSpPr>
                <p:spPr bwMode="ltGray">
                  <a:xfrm>
                    <a:off x="4423" y="547"/>
                    <a:ext cx="152" cy="93"/>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106" name="Freeform 74"/>
                  <p:cNvSpPr>
                    <a:spLocks/>
                  </p:cNvSpPr>
                  <p:nvPr/>
                </p:nvSpPr>
                <p:spPr bwMode="ltGray">
                  <a:xfrm>
                    <a:off x="4515" y="541"/>
                    <a:ext cx="68" cy="68"/>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107" name="Freeform 75"/>
                  <p:cNvSpPr>
                    <a:spLocks/>
                  </p:cNvSpPr>
                  <p:nvPr/>
                </p:nvSpPr>
                <p:spPr bwMode="ltGray">
                  <a:xfrm>
                    <a:off x="4581" y="572"/>
                    <a:ext cx="47" cy="13"/>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108" name="Freeform 76"/>
                  <p:cNvSpPr>
                    <a:spLocks/>
                  </p:cNvSpPr>
                  <p:nvPr/>
                </p:nvSpPr>
                <p:spPr bwMode="ltGray">
                  <a:xfrm>
                    <a:off x="4579" y="588"/>
                    <a:ext cx="32" cy="3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109" name="Freeform 77"/>
                  <p:cNvSpPr>
                    <a:spLocks/>
                  </p:cNvSpPr>
                  <p:nvPr/>
                </p:nvSpPr>
                <p:spPr bwMode="ltGray">
                  <a:xfrm>
                    <a:off x="4633" y="569"/>
                    <a:ext cx="16" cy="20"/>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110" name="Freeform 78"/>
                  <p:cNvSpPr>
                    <a:spLocks/>
                  </p:cNvSpPr>
                  <p:nvPr/>
                </p:nvSpPr>
                <p:spPr bwMode="ltGray">
                  <a:xfrm>
                    <a:off x="4637" y="600"/>
                    <a:ext cx="20" cy="10"/>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111" name="Freeform 79"/>
                  <p:cNvSpPr>
                    <a:spLocks/>
                  </p:cNvSpPr>
                  <p:nvPr/>
                </p:nvSpPr>
                <p:spPr bwMode="ltGray">
                  <a:xfrm>
                    <a:off x="4658" y="585"/>
                    <a:ext cx="25" cy="17"/>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112" name="Freeform 80"/>
                  <p:cNvSpPr>
                    <a:spLocks/>
                  </p:cNvSpPr>
                  <p:nvPr/>
                </p:nvSpPr>
                <p:spPr bwMode="ltGray">
                  <a:xfrm>
                    <a:off x="4665" y="593"/>
                    <a:ext cx="123" cy="61"/>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113" name="Freeform 81"/>
                  <p:cNvSpPr>
                    <a:spLocks/>
                  </p:cNvSpPr>
                  <p:nvPr/>
                </p:nvSpPr>
                <p:spPr bwMode="ltGray">
                  <a:xfrm>
                    <a:off x="4771" y="600"/>
                    <a:ext cx="32" cy="25"/>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114" name="Freeform 82"/>
                  <p:cNvSpPr>
                    <a:spLocks/>
                  </p:cNvSpPr>
                  <p:nvPr/>
                </p:nvSpPr>
                <p:spPr bwMode="ltGray">
                  <a:xfrm>
                    <a:off x="4841" y="544"/>
                    <a:ext cx="8" cy="6"/>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115" name="Freeform 83"/>
                  <p:cNvSpPr>
                    <a:spLocks/>
                  </p:cNvSpPr>
                  <p:nvPr/>
                </p:nvSpPr>
                <p:spPr bwMode="ltGray">
                  <a:xfrm>
                    <a:off x="4747" y="494"/>
                    <a:ext cx="8" cy="5"/>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116" name="Freeform 84"/>
                  <p:cNvSpPr>
                    <a:spLocks/>
                  </p:cNvSpPr>
                  <p:nvPr/>
                </p:nvSpPr>
                <p:spPr bwMode="ltGray">
                  <a:xfrm>
                    <a:off x="4677" y="536"/>
                    <a:ext cx="8" cy="5"/>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117" name="Freeform 85"/>
                  <p:cNvSpPr>
                    <a:spLocks/>
                  </p:cNvSpPr>
                  <p:nvPr/>
                </p:nvSpPr>
                <p:spPr bwMode="ltGray">
                  <a:xfrm>
                    <a:off x="4599" y="523"/>
                    <a:ext cx="33" cy="27"/>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118" name="Freeform 86"/>
                  <p:cNvSpPr>
                    <a:spLocks/>
                  </p:cNvSpPr>
                  <p:nvPr/>
                </p:nvSpPr>
                <p:spPr bwMode="ltGray">
                  <a:xfrm>
                    <a:off x="4587" y="466"/>
                    <a:ext cx="40" cy="58"/>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119" name="Freeform 87"/>
                  <p:cNvSpPr>
                    <a:spLocks/>
                  </p:cNvSpPr>
                  <p:nvPr/>
                </p:nvSpPr>
                <p:spPr bwMode="ltGray">
                  <a:xfrm>
                    <a:off x="4598" y="508"/>
                    <a:ext cx="13" cy="17"/>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120" name="Freeform 88"/>
                  <p:cNvSpPr>
                    <a:spLocks/>
                  </p:cNvSpPr>
                  <p:nvPr/>
                </p:nvSpPr>
                <p:spPr bwMode="ltGray">
                  <a:xfrm>
                    <a:off x="4570" y="512"/>
                    <a:ext cx="19" cy="17"/>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121" name="Freeform 89"/>
                  <p:cNvSpPr>
                    <a:spLocks/>
                  </p:cNvSpPr>
                  <p:nvPr/>
                </p:nvSpPr>
                <p:spPr bwMode="ltGray">
                  <a:xfrm>
                    <a:off x="4785" y="275"/>
                    <a:ext cx="19" cy="10"/>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122" name="Freeform 90"/>
                  <p:cNvSpPr>
                    <a:spLocks/>
                  </p:cNvSpPr>
                  <p:nvPr/>
                </p:nvSpPr>
                <p:spPr bwMode="ltGray">
                  <a:xfrm>
                    <a:off x="4294" y="246"/>
                    <a:ext cx="437" cy="152"/>
                  </a:xfrm>
                  <a:custGeom>
                    <a:avLst/>
                    <a:gdLst/>
                    <a:ahLst/>
                    <a:cxnLst>
                      <a:cxn ang="0">
                        <a:pos x="73" y="1"/>
                      </a:cxn>
                      <a:cxn ang="0">
                        <a:pos x="438"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8" h="152">
                        <a:moveTo>
                          <a:pt x="73" y="1"/>
                        </a:moveTo>
                        <a:lnTo>
                          <a:pt x="438" y="0"/>
                        </a:lnTo>
                        <a:cubicBezTo>
                          <a:pt x="432"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123" name="Freeform 91"/>
                  <p:cNvSpPr>
                    <a:spLocks/>
                  </p:cNvSpPr>
                  <p:nvPr/>
                </p:nvSpPr>
                <p:spPr bwMode="ltGray">
                  <a:xfrm>
                    <a:off x="4731" y="240"/>
                    <a:ext cx="20" cy="55"/>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124" name="Freeform 92"/>
                  <p:cNvSpPr>
                    <a:spLocks/>
                  </p:cNvSpPr>
                  <p:nvPr/>
                </p:nvSpPr>
                <p:spPr bwMode="ltGray">
                  <a:xfrm>
                    <a:off x="4719" y="287"/>
                    <a:ext cx="60" cy="34"/>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125" name="Freeform 93"/>
                  <p:cNvSpPr>
                    <a:spLocks/>
                  </p:cNvSpPr>
                  <p:nvPr/>
                </p:nvSpPr>
                <p:spPr bwMode="ltGray">
                  <a:xfrm>
                    <a:off x="4657" y="319"/>
                    <a:ext cx="80" cy="72"/>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126" name="Freeform 94"/>
                  <p:cNvSpPr>
                    <a:spLocks/>
                  </p:cNvSpPr>
                  <p:nvPr/>
                </p:nvSpPr>
                <p:spPr bwMode="ltGray">
                  <a:xfrm>
                    <a:off x="4710" y="340"/>
                    <a:ext cx="5" cy="4"/>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127" name="Freeform 95"/>
                  <p:cNvSpPr>
                    <a:spLocks/>
                  </p:cNvSpPr>
                  <p:nvPr/>
                </p:nvSpPr>
                <p:spPr bwMode="ltGray">
                  <a:xfrm>
                    <a:off x="4262" y="389"/>
                    <a:ext cx="347" cy="189"/>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128" name="Freeform 96"/>
                  <p:cNvSpPr>
                    <a:spLocks/>
                  </p:cNvSpPr>
                  <p:nvPr/>
                </p:nvSpPr>
                <p:spPr bwMode="ltGray">
                  <a:xfrm>
                    <a:off x="4323" y="519"/>
                    <a:ext cx="19" cy="28"/>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129" name="Freeform 97"/>
                  <p:cNvSpPr>
                    <a:spLocks/>
                  </p:cNvSpPr>
                  <p:nvPr/>
                </p:nvSpPr>
                <p:spPr bwMode="ltGray">
                  <a:xfrm>
                    <a:off x="4589" y="421"/>
                    <a:ext cx="19" cy="24"/>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130" name="Freeform 98"/>
                  <p:cNvSpPr>
                    <a:spLocks/>
                  </p:cNvSpPr>
                  <p:nvPr/>
                </p:nvSpPr>
                <p:spPr bwMode="ltGray">
                  <a:xfrm>
                    <a:off x="4639" y="409"/>
                    <a:ext cx="9" cy="10"/>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131" name="Freeform 99"/>
                  <p:cNvSpPr>
                    <a:spLocks/>
                  </p:cNvSpPr>
                  <p:nvPr/>
                </p:nvSpPr>
                <p:spPr bwMode="ltGray">
                  <a:xfrm>
                    <a:off x="3710" y="315"/>
                    <a:ext cx="433" cy="355"/>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132" name="Freeform 100"/>
                  <p:cNvSpPr>
                    <a:spLocks/>
                  </p:cNvSpPr>
                  <p:nvPr/>
                </p:nvSpPr>
                <p:spPr bwMode="ltGray">
                  <a:xfrm>
                    <a:off x="3878" y="448"/>
                    <a:ext cx="163" cy="221"/>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133" name="Freeform 101"/>
                  <p:cNvSpPr>
                    <a:spLocks/>
                  </p:cNvSpPr>
                  <p:nvPr/>
                </p:nvSpPr>
                <p:spPr bwMode="ltGray">
                  <a:xfrm>
                    <a:off x="4165" y="612"/>
                    <a:ext cx="7" cy="12"/>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134" name="Freeform 102"/>
                  <p:cNvSpPr>
                    <a:spLocks/>
                  </p:cNvSpPr>
                  <p:nvPr/>
                </p:nvSpPr>
                <p:spPr bwMode="ltGray">
                  <a:xfrm>
                    <a:off x="4155" y="497"/>
                    <a:ext cx="9" cy="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135" name="Freeform 103"/>
                  <p:cNvSpPr>
                    <a:spLocks/>
                  </p:cNvSpPr>
                  <p:nvPr/>
                </p:nvSpPr>
                <p:spPr bwMode="ltGray">
                  <a:xfrm>
                    <a:off x="3761" y="357"/>
                    <a:ext cx="25" cy="10"/>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136" name="Freeform 104"/>
                  <p:cNvSpPr>
                    <a:spLocks/>
                  </p:cNvSpPr>
                  <p:nvPr/>
                </p:nvSpPr>
                <p:spPr bwMode="ltGray">
                  <a:xfrm>
                    <a:off x="4063" y="264"/>
                    <a:ext cx="295" cy="234"/>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137" name="Freeform 105"/>
                  <p:cNvSpPr>
                    <a:spLocks/>
                  </p:cNvSpPr>
                  <p:nvPr/>
                </p:nvSpPr>
                <p:spPr bwMode="ltGray">
                  <a:xfrm>
                    <a:off x="3862" y="246"/>
                    <a:ext cx="591" cy="95"/>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138" name="Freeform 106"/>
                  <p:cNvSpPr>
                    <a:spLocks/>
                  </p:cNvSpPr>
                  <p:nvPr/>
                </p:nvSpPr>
                <p:spPr bwMode="ltGray">
                  <a:xfrm>
                    <a:off x="3982" y="282"/>
                    <a:ext cx="13" cy="10"/>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139" name="Freeform 107"/>
                  <p:cNvSpPr>
                    <a:spLocks/>
                  </p:cNvSpPr>
                  <p:nvPr/>
                </p:nvSpPr>
                <p:spPr bwMode="ltGray">
                  <a:xfrm>
                    <a:off x="3967" y="296"/>
                    <a:ext cx="19" cy="10"/>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140" name="Freeform 108"/>
                  <p:cNvSpPr>
                    <a:spLocks/>
                  </p:cNvSpPr>
                  <p:nvPr/>
                </p:nvSpPr>
                <p:spPr bwMode="ltGray">
                  <a:xfrm>
                    <a:off x="4029" y="337"/>
                    <a:ext cx="32" cy="6"/>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141" name="Freeform 109"/>
                  <p:cNvSpPr>
                    <a:spLocks/>
                  </p:cNvSpPr>
                  <p:nvPr/>
                </p:nvSpPr>
                <p:spPr bwMode="ltGray">
                  <a:xfrm>
                    <a:off x="4083" y="336"/>
                    <a:ext cx="19" cy="15"/>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sp>
                <p:nvSpPr>
                  <p:cNvPr id="44142" name="Freeform 110"/>
                  <p:cNvSpPr>
                    <a:spLocks/>
                  </p:cNvSpPr>
                  <p:nvPr/>
                </p:nvSpPr>
                <p:spPr bwMode="ltGray">
                  <a:xfrm>
                    <a:off x="3937" y="294"/>
                    <a:ext cx="15" cy="10"/>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pPr>
                      <a:defRPr/>
                    </a:pPr>
                    <a:endParaRPr lang="en-US" dirty="0">
                      <a:latin typeface="Times New Roman" pitchFamily="18" charset="0"/>
                    </a:endParaRPr>
                  </a:p>
                </p:txBody>
              </p:sp>
            </p:grpSp>
          </p:grpSp>
          <p:grpSp>
            <p:nvGrpSpPr>
              <p:cNvPr id="1037" name="Group 111"/>
              <p:cNvGrpSpPr>
                <a:grpSpLocks/>
              </p:cNvGrpSpPr>
              <p:nvPr/>
            </p:nvGrpSpPr>
            <p:grpSpPr bwMode="auto">
              <a:xfrm>
                <a:off x="798" y="111"/>
                <a:ext cx="4702" cy="418"/>
                <a:chOff x="798" y="255"/>
                <a:chExt cx="4702" cy="418"/>
              </a:xfrm>
            </p:grpSpPr>
            <p:sp>
              <p:nvSpPr>
                <p:cNvPr id="44144" name="Line 112"/>
                <p:cNvSpPr>
                  <a:spLocks noChangeShapeType="1"/>
                </p:cNvSpPr>
                <p:nvPr/>
              </p:nvSpPr>
              <p:spPr bwMode="white">
                <a:xfrm>
                  <a:off x="798" y="476"/>
                  <a:ext cx="4702" cy="0"/>
                </a:xfrm>
                <a:prstGeom prst="line">
                  <a:avLst/>
                </a:prstGeom>
                <a:noFill/>
                <a:ln w="9525">
                  <a:solidFill>
                    <a:schemeClr val="folHlink"/>
                  </a:solidFill>
                  <a:round/>
                  <a:headEnd/>
                  <a:tailEnd/>
                </a:ln>
                <a:effectLst/>
              </p:spPr>
              <p:txBody>
                <a:bodyPr wrap="none" anchor="ctr"/>
                <a:lstStyle/>
                <a:p>
                  <a:pPr>
                    <a:defRPr/>
                  </a:pPr>
                  <a:endParaRPr lang="en-US" dirty="0">
                    <a:latin typeface="Times New Roman" pitchFamily="18" charset="0"/>
                  </a:endParaRPr>
                </a:p>
              </p:txBody>
            </p:sp>
            <p:sp>
              <p:nvSpPr>
                <p:cNvPr id="44145" name="Line 113"/>
                <p:cNvSpPr>
                  <a:spLocks noChangeShapeType="1"/>
                </p:cNvSpPr>
                <p:nvPr/>
              </p:nvSpPr>
              <p:spPr bwMode="white">
                <a:xfrm>
                  <a:off x="1026" y="254"/>
                  <a:ext cx="0" cy="419"/>
                </a:xfrm>
                <a:prstGeom prst="line">
                  <a:avLst/>
                </a:prstGeom>
                <a:noFill/>
                <a:ln w="9525">
                  <a:solidFill>
                    <a:schemeClr val="folHlink"/>
                  </a:solidFill>
                  <a:round/>
                  <a:headEnd/>
                  <a:tailEnd/>
                </a:ln>
                <a:effectLst/>
              </p:spPr>
              <p:txBody>
                <a:bodyPr wrap="none" anchor="ctr"/>
                <a:lstStyle/>
                <a:p>
                  <a:pPr>
                    <a:defRPr/>
                  </a:pPr>
                  <a:endParaRPr lang="en-US" dirty="0">
                    <a:latin typeface="Times New Roman" pitchFamily="18" charset="0"/>
                  </a:endParaRPr>
                </a:p>
              </p:txBody>
            </p:sp>
            <p:sp>
              <p:nvSpPr>
                <p:cNvPr id="44146" name="Line 114"/>
                <p:cNvSpPr>
                  <a:spLocks noChangeShapeType="1"/>
                </p:cNvSpPr>
                <p:nvPr/>
              </p:nvSpPr>
              <p:spPr bwMode="white">
                <a:xfrm>
                  <a:off x="1254" y="254"/>
                  <a:ext cx="0" cy="419"/>
                </a:xfrm>
                <a:prstGeom prst="line">
                  <a:avLst/>
                </a:prstGeom>
                <a:noFill/>
                <a:ln w="9525">
                  <a:solidFill>
                    <a:schemeClr val="folHlink"/>
                  </a:solidFill>
                  <a:round/>
                  <a:headEnd/>
                  <a:tailEnd/>
                </a:ln>
                <a:effectLst/>
              </p:spPr>
              <p:txBody>
                <a:bodyPr wrap="none" anchor="ctr"/>
                <a:lstStyle/>
                <a:p>
                  <a:pPr>
                    <a:defRPr/>
                  </a:pPr>
                  <a:endParaRPr lang="en-US" dirty="0">
                    <a:latin typeface="Times New Roman" pitchFamily="18" charset="0"/>
                  </a:endParaRPr>
                </a:p>
              </p:txBody>
            </p:sp>
            <p:sp>
              <p:nvSpPr>
                <p:cNvPr id="44147" name="Line 115"/>
                <p:cNvSpPr>
                  <a:spLocks noChangeShapeType="1"/>
                </p:cNvSpPr>
                <p:nvPr/>
              </p:nvSpPr>
              <p:spPr bwMode="white">
                <a:xfrm>
                  <a:off x="1482" y="254"/>
                  <a:ext cx="0" cy="419"/>
                </a:xfrm>
                <a:prstGeom prst="line">
                  <a:avLst/>
                </a:prstGeom>
                <a:noFill/>
                <a:ln w="9525">
                  <a:solidFill>
                    <a:schemeClr val="folHlink"/>
                  </a:solidFill>
                  <a:round/>
                  <a:headEnd/>
                  <a:tailEnd/>
                </a:ln>
                <a:effectLst/>
              </p:spPr>
              <p:txBody>
                <a:bodyPr wrap="none" anchor="ctr"/>
                <a:lstStyle/>
                <a:p>
                  <a:pPr>
                    <a:defRPr/>
                  </a:pPr>
                  <a:endParaRPr lang="en-US" dirty="0">
                    <a:latin typeface="Times New Roman" pitchFamily="18" charset="0"/>
                  </a:endParaRPr>
                </a:p>
              </p:txBody>
            </p:sp>
            <p:sp>
              <p:nvSpPr>
                <p:cNvPr id="44148" name="Line 116"/>
                <p:cNvSpPr>
                  <a:spLocks noChangeShapeType="1"/>
                </p:cNvSpPr>
                <p:nvPr/>
              </p:nvSpPr>
              <p:spPr bwMode="white">
                <a:xfrm>
                  <a:off x="1710" y="254"/>
                  <a:ext cx="0" cy="419"/>
                </a:xfrm>
                <a:prstGeom prst="line">
                  <a:avLst/>
                </a:prstGeom>
                <a:noFill/>
                <a:ln w="9525">
                  <a:solidFill>
                    <a:schemeClr val="folHlink"/>
                  </a:solidFill>
                  <a:round/>
                  <a:headEnd/>
                  <a:tailEnd/>
                </a:ln>
                <a:effectLst/>
              </p:spPr>
              <p:txBody>
                <a:bodyPr wrap="none" anchor="ctr"/>
                <a:lstStyle/>
                <a:p>
                  <a:pPr>
                    <a:defRPr/>
                  </a:pPr>
                  <a:endParaRPr lang="en-US" dirty="0">
                    <a:latin typeface="Times New Roman" pitchFamily="18" charset="0"/>
                  </a:endParaRPr>
                </a:p>
              </p:txBody>
            </p:sp>
            <p:sp>
              <p:nvSpPr>
                <p:cNvPr id="44149" name="Line 117"/>
                <p:cNvSpPr>
                  <a:spLocks noChangeShapeType="1"/>
                </p:cNvSpPr>
                <p:nvPr/>
              </p:nvSpPr>
              <p:spPr bwMode="white">
                <a:xfrm>
                  <a:off x="1938" y="254"/>
                  <a:ext cx="0" cy="419"/>
                </a:xfrm>
                <a:prstGeom prst="line">
                  <a:avLst/>
                </a:prstGeom>
                <a:noFill/>
                <a:ln w="9525">
                  <a:solidFill>
                    <a:schemeClr val="folHlink"/>
                  </a:solidFill>
                  <a:round/>
                  <a:headEnd/>
                  <a:tailEnd/>
                </a:ln>
                <a:effectLst/>
              </p:spPr>
              <p:txBody>
                <a:bodyPr wrap="none" anchor="ctr"/>
                <a:lstStyle/>
                <a:p>
                  <a:pPr>
                    <a:defRPr/>
                  </a:pPr>
                  <a:endParaRPr lang="en-US" dirty="0">
                    <a:latin typeface="Times New Roman" pitchFamily="18" charset="0"/>
                  </a:endParaRPr>
                </a:p>
              </p:txBody>
            </p:sp>
            <p:sp>
              <p:nvSpPr>
                <p:cNvPr id="44150" name="Line 118"/>
                <p:cNvSpPr>
                  <a:spLocks noChangeShapeType="1"/>
                </p:cNvSpPr>
                <p:nvPr/>
              </p:nvSpPr>
              <p:spPr bwMode="white">
                <a:xfrm>
                  <a:off x="2166" y="254"/>
                  <a:ext cx="0" cy="419"/>
                </a:xfrm>
                <a:prstGeom prst="line">
                  <a:avLst/>
                </a:prstGeom>
                <a:noFill/>
                <a:ln w="9525">
                  <a:solidFill>
                    <a:schemeClr val="folHlink"/>
                  </a:solidFill>
                  <a:round/>
                  <a:headEnd/>
                  <a:tailEnd/>
                </a:ln>
                <a:effectLst/>
              </p:spPr>
              <p:txBody>
                <a:bodyPr wrap="none" anchor="ctr"/>
                <a:lstStyle/>
                <a:p>
                  <a:pPr>
                    <a:defRPr/>
                  </a:pPr>
                  <a:endParaRPr lang="en-US" dirty="0">
                    <a:latin typeface="Times New Roman" pitchFamily="18" charset="0"/>
                  </a:endParaRPr>
                </a:p>
              </p:txBody>
            </p:sp>
            <p:sp>
              <p:nvSpPr>
                <p:cNvPr id="44151" name="Line 119"/>
                <p:cNvSpPr>
                  <a:spLocks noChangeShapeType="1"/>
                </p:cNvSpPr>
                <p:nvPr/>
              </p:nvSpPr>
              <p:spPr bwMode="white">
                <a:xfrm>
                  <a:off x="2394" y="254"/>
                  <a:ext cx="0" cy="419"/>
                </a:xfrm>
                <a:prstGeom prst="line">
                  <a:avLst/>
                </a:prstGeom>
                <a:noFill/>
                <a:ln w="9525">
                  <a:solidFill>
                    <a:schemeClr val="folHlink"/>
                  </a:solidFill>
                  <a:round/>
                  <a:headEnd/>
                  <a:tailEnd/>
                </a:ln>
                <a:effectLst/>
              </p:spPr>
              <p:txBody>
                <a:bodyPr wrap="none" anchor="ctr"/>
                <a:lstStyle/>
                <a:p>
                  <a:pPr>
                    <a:defRPr/>
                  </a:pPr>
                  <a:endParaRPr lang="en-US" dirty="0">
                    <a:latin typeface="Times New Roman" pitchFamily="18" charset="0"/>
                  </a:endParaRPr>
                </a:p>
              </p:txBody>
            </p:sp>
            <p:sp>
              <p:nvSpPr>
                <p:cNvPr id="44152" name="Line 120"/>
                <p:cNvSpPr>
                  <a:spLocks noChangeShapeType="1"/>
                </p:cNvSpPr>
                <p:nvPr/>
              </p:nvSpPr>
              <p:spPr bwMode="white">
                <a:xfrm>
                  <a:off x="2622" y="254"/>
                  <a:ext cx="0" cy="419"/>
                </a:xfrm>
                <a:prstGeom prst="line">
                  <a:avLst/>
                </a:prstGeom>
                <a:noFill/>
                <a:ln w="9525">
                  <a:solidFill>
                    <a:schemeClr val="folHlink"/>
                  </a:solidFill>
                  <a:round/>
                  <a:headEnd/>
                  <a:tailEnd/>
                </a:ln>
                <a:effectLst/>
              </p:spPr>
              <p:txBody>
                <a:bodyPr wrap="none" anchor="ctr"/>
                <a:lstStyle/>
                <a:p>
                  <a:pPr>
                    <a:defRPr/>
                  </a:pPr>
                  <a:endParaRPr lang="en-US" dirty="0">
                    <a:latin typeface="Times New Roman" pitchFamily="18" charset="0"/>
                  </a:endParaRPr>
                </a:p>
              </p:txBody>
            </p:sp>
            <p:sp>
              <p:nvSpPr>
                <p:cNvPr id="44153" name="Line 121"/>
                <p:cNvSpPr>
                  <a:spLocks noChangeShapeType="1"/>
                </p:cNvSpPr>
                <p:nvPr/>
              </p:nvSpPr>
              <p:spPr bwMode="white">
                <a:xfrm>
                  <a:off x="2851" y="254"/>
                  <a:ext cx="0" cy="419"/>
                </a:xfrm>
                <a:prstGeom prst="line">
                  <a:avLst/>
                </a:prstGeom>
                <a:noFill/>
                <a:ln w="9525">
                  <a:solidFill>
                    <a:schemeClr val="folHlink"/>
                  </a:solidFill>
                  <a:round/>
                  <a:headEnd/>
                  <a:tailEnd/>
                </a:ln>
                <a:effectLst/>
              </p:spPr>
              <p:txBody>
                <a:bodyPr wrap="none" anchor="ctr"/>
                <a:lstStyle/>
                <a:p>
                  <a:pPr>
                    <a:defRPr/>
                  </a:pPr>
                  <a:endParaRPr lang="en-US" dirty="0">
                    <a:latin typeface="Times New Roman" pitchFamily="18" charset="0"/>
                  </a:endParaRPr>
                </a:p>
              </p:txBody>
            </p:sp>
            <p:sp>
              <p:nvSpPr>
                <p:cNvPr id="44154" name="Line 122"/>
                <p:cNvSpPr>
                  <a:spLocks noChangeShapeType="1"/>
                </p:cNvSpPr>
                <p:nvPr/>
              </p:nvSpPr>
              <p:spPr bwMode="white">
                <a:xfrm>
                  <a:off x="3079" y="254"/>
                  <a:ext cx="0" cy="419"/>
                </a:xfrm>
                <a:prstGeom prst="line">
                  <a:avLst/>
                </a:prstGeom>
                <a:noFill/>
                <a:ln w="9525">
                  <a:solidFill>
                    <a:schemeClr val="folHlink"/>
                  </a:solidFill>
                  <a:round/>
                  <a:headEnd/>
                  <a:tailEnd/>
                </a:ln>
                <a:effectLst/>
              </p:spPr>
              <p:txBody>
                <a:bodyPr wrap="none" anchor="ctr"/>
                <a:lstStyle/>
                <a:p>
                  <a:pPr>
                    <a:defRPr/>
                  </a:pPr>
                  <a:endParaRPr lang="en-US" dirty="0">
                    <a:latin typeface="Times New Roman" pitchFamily="18" charset="0"/>
                  </a:endParaRPr>
                </a:p>
              </p:txBody>
            </p:sp>
            <p:sp>
              <p:nvSpPr>
                <p:cNvPr id="44155" name="Line 123"/>
                <p:cNvSpPr>
                  <a:spLocks noChangeShapeType="1"/>
                </p:cNvSpPr>
                <p:nvPr/>
              </p:nvSpPr>
              <p:spPr bwMode="white">
                <a:xfrm>
                  <a:off x="3307" y="254"/>
                  <a:ext cx="0" cy="419"/>
                </a:xfrm>
                <a:prstGeom prst="line">
                  <a:avLst/>
                </a:prstGeom>
                <a:noFill/>
                <a:ln w="9525">
                  <a:solidFill>
                    <a:schemeClr val="folHlink"/>
                  </a:solidFill>
                  <a:round/>
                  <a:headEnd/>
                  <a:tailEnd/>
                </a:ln>
                <a:effectLst/>
              </p:spPr>
              <p:txBody>
                <a:bodyPr wrap="none" anchor="ctr"/>
                <a:lstStyle/>
                <a:p>
                  <a:pPr>
                    <a:defRPr/>
                  </a:pPr>
                  <a:endParaRPr lang="en-US" dirty="0">
                    <a:latin typeface="Times New Roman" pitchFamily="18" charset="0"/>
                  </a:endParaRPr>
                </a:p>
              </p:txBody>
            </p:sp>
            <p:sp>
              <p:nvSpPr>
                <p:cNvPr id="44156" name="Line 124"/>
                <p:cNvSpPr>
                  <a:spLocks noChangeShapeType="1"/>
                </p:cNvSpPr>
                <p:nvPr/>
              </p:nvSpPr>
              <p:spPr bwMode="white">
                <a:xfrm>
                  <a:off x="3535" y="254"/>
                  <a:ext cx="0" cy="419"/>
                </a:xfrm>
                <a:prstGeom prst="line">
                  <a:avLst/>
                </a:prstGeom>
                <a:noFill/>
                <a:ln w="9525">
                  <a:solidFill>
                    <a:schemeClr val="folHlink"/>
                  </a:solidFill>
                  <a:round/>
                  <a:headEnd/>
                  <a:tailEnd/>
                </a:ln>
                <a:effectLst/>
              </p:spPr>
              <p:txBody>
                <a:bodyPr wrap="none" anchor="ctr"/>
                <a:lstStyle/>
                <a:p>
                  <a:pPr>
                    <a:defRPr/>
                  </a:pPr>
                  <a:endParaRPr lang="en-US" dirty="0">
                    <a:latin typeface="Times New Roman" pitchFamily="18" charset="0"/>
                  </a:endParaRPr>
                </a:p>
              </p:txBody>
            </p:sp>
            <p:sp>
              <p:nvSpPr>
                <p:cNvPr id="44157" name="Line 125"/>
                <p:cNvSpPr>
                  <a:spLocks noChangeShapeType="1"/>
                </p:cNvSpPr>
                <p:nvPr/>
              </p:nvSpPr>
              <p:spPr bwMode="white">
                <a:xfrm>
                  <a:off x="3763" y="254"/>
                  <a:ext cx="0" cy="419"/>
                </a:xfrm>
                <a:prstGeom prst="line">
                  <a:avLst/>
                </a:prstGeom>
                <a:noFill/>
                <a:ln w="9525">
                  <a:solidFill>
                    <a:schemeClr val="folHlink"/>
                  </a:solidFill>
                  <a:round/>
                  <a:headEnd/>
                  <a:tailEnd/>
                </a:ln>
                <a:effectLst/>
              </p:spPr>
              <p:txBody>
                <a:bodyPr wrap="none" anchor="ctr"/>
                <a:lstStyle/>
                <a:p>
                  <a:pPr>
                    <a:defRPr/>
                  </a:pPr>
                  <a:endParaRPr lang="en-US" dirty="0">
                    <a:latin typeface="Times New Roman" pitchFamily="18" charset="0"/>
                  </a:endParaRPr>
                </a:p>
              </p:txBody>
            </p:sp>
            <p:sp>
              <p:nvSpPr>
                <p:cNvPr id="44158" name="Line 126"/>
                <p:cNvSpPr>
                  <a:spLocks noChangeShapeType="1"/>
                </p:cNvSpPr>
                <p:nvPr/>
              </p:nvSpPr>
              <p:spPr bwMode="white">
                <a:xfrm>
                  <a:off x="3991" y="254"/>
                  <a:ext cx="0" cy="419"/>
                </a:xfrm>
                <a:prstGeom prst="line">
                  <a:avLst/>
                </a:prstGeom>
                <a:noFill/>
                <a:ln w="9525">
                  <a:solidFill>
                    <a:schemeClr val="folHlink"/>
                  </a:solidFill>
                  <a:round/>
                  <a:headEnd/>
                  <a:tailEnd/>
                </a:ln>
                <a:effectLst/>
              </p:spPr>
              <p:txBody>
                <a:bodyPr wrap="none" anchor="ctr"/>
                <a:lstStyle/>
                <a:p>
                  <a:pPr>
                    <a:defRPr/>
                  </a:pPr>
                  <a:endParaRPr lang="en-US" dirty="0">
                    <a:latin typeface="Times New Roman" pitchFamily="18" charset="0"/>
                  </a:endParaRPr>
                </a:p>
              </p:txBody>
            </p:sp>
            <p:sp>
              <p:nvSpPr>
                <p:cNvPr id="44159" name="Line 127"/>
                <p:cNvSpPr>
                  <a:spLocks noChangeShapeType="1"/>
                </p:cNvSpPr>
                <p:nvPr/>
              </p:nvSpPr>
              <p:spPr bwMode="white">
                <a:xfrm>
                  <a:off x="4219" y="254"/>
                  <a:ext cx="0" cy="419"/>
                </a:xfrm>
                <a:prstGeom prst="line">
                  <a:avLst/>
                </a:prstGeom>
                <a:noFill/>
                <a:ln w="9525">
                  <a:solidFill>
                    <a:schemeClr val="folHlink"/>
                  </a:solidFill>
                  <a:round/>
                  <a:headEnd/>
                  <a:tailEnd/>
                </a:ln>
                <a:effectLst/>
              </p:spPr>
              <p:txBody>
                <a:bodyPr wrap="none" anchor="ctr"/>
                <a:lstStyle/>
                <a:p>
                  <a:pPr>
                    <a:defRPr/>
                  </a:pPr>
                  <a:endParaRPr lang="en-US" dirty="0">
                    <a:latin typeface="Times New Roman" pitchFamily="18" charset="0"/>
                  </a:endParaRPr>
                </a:p>
              </p:txBody>
            </p:sp>
            <p:sp>
              <p:nvSpPr>
                <p:cNvPr id="44160" name="Line 128"/>
                <p:cNvSpPr>
                  <a:spLocks noChangeShapeType="1"/>
                </p:cNvSpPr>
                <p:nvPr/>
              </p:nvSpPr>
              <p:spPr bwMode="white">
                <a:xfrm>
                  <a:off x="4447" y="254"/>
                  <a:ext cx="0" cy="419"/>
                </a:xfrm>
                <a:prstGeom prst="line">
                  <a:avLst/>
                </a:prstGeom>
                <a:noFill/>
                <a:ln w="9525">
                  <a:solidFill>
                    <a:schemeClr val="folHlink"/>
                  </a:solidFill>
                  <a:round/>
                  <a:headEnd/>
                  <a:tailEnd/>
                </a:ln>
                <a:effectLst/>
              </p:spPr>
              <p:txBody>
                <a:bodyPr wrap="none" anchor="ctr"/>
                <a:lstStyle/>
                <a:p>
                  <a:pPr>
                    <a:defRPr/>
                  </a:pPr>
                  <a:endParaRPr lang="en-US" dirty="0">
                    <a:latin typeface="Times New Roman" pitchFamily="18" charset="0"/>
                  </a:endParaRPr>
                </a:p>
              </p:txBody>
            </p:sp>
            <p:sp>
              <p:nvSpPr>
                <p:cNvPr id="44161" name="Line 129"/>
                <p:cNvSpPr>
                  <a:spLocks noChangeShapeType="1"/>
                </p:cNvSpPr>
                <p:nvPr/>
              </p:nvSpPr>
              <p:spPr bwMode="white">
                <a:xfrm>
                  <a:off x="4675" y="254"/>
                  <a:ext cx="0" cy="419"/>
                </a:xfrm>
                <a:prstGeom prst="line">
                  <a:avLst/>
                </a:prstGeom>
                <a:noFill/>
                <a:ln w="9525">
                  <a:solidFill>
                    <a:schemeClr val="folHlink"/>
                  </a:solidFill>
                  <a:round/>
                  <a:headEnd/>
                  <a:tailEnd/>
                </a:ln>
                <a:effectLst/>
              </p:spPr>
              <p:txBody>
                <a:bodyPr wrap="none" anchor="ctr"/>
                <a:lstStyle/>
                <a:p>
                  <a:pPr>
                    <a:defRPr/>
                  </a:pPr>
                  <a:endParaRPr lang="en-US" dirty="0">
                    <a:latin typeface="Times New Roman" pitchFamily="18" charset="0"/>
                  </a:endParaRPr>
                </a:p>
              </p:txBody>
            </p:sp>
            <p:sp>
              <p:nvSpPr>
                <p:cNvPr id="44162" name="Line 130"/>
                <p:cNvSpPr>
                  <a:spLocks noChangeShapeType="1"/>
                </p:cNvSpPr>
                <p:nvPr/>
              </p:nvSpPr>
              <p:spPr bwMode="white">
                <a:xfrm>
                  <a:off x="4903" y="254"/>
                  <a:ext cx="0" cy="419"/>
                </a:xfrm>
                <a:prstGeom prst="line">
                  <a:avLst/>
                </a:prstGeom>
                <a:noFill/>
                <a:ln w="9525">
                  <a:solidFill>
                    <a:schemeClr val="folHlink"/>
                  </a:solidFill>
                  <a:round/>
                  <a:headEnd/>
                  <a:tailEnd/>
                </a:ln>
                <a:effectLst/>
              </p:spPr>
              <p:txBody>
                <a:bodyPr wrap="none" anchor="ctr"/>
                <a:lstStyle/>
                <a:p>
                  <a:pPr>
                    <a:defRPr/>
                  </a:pPr>
                  <a:endParaRPr lang="en-US" dirty="0">
                    <a:latin typeface="Times New Roman" pitchFamily="18" charset="0"/>
                  </a:endParaRPr>
                </a:p>
              </p:txBody>
            </p:sp>
            <p:sp>
              <p:nvSpPr>
                <p:cNvPr id="44163" name="Line 131"/>
                <p:cNvSpPr>
                  <a:spLocks noChangeShapeType="1"/>
                </p:cNvSpPr>
                <p:nvPr/>
              </p:nvSpPr>
              <p:spPr bwMode="white">
                <a:xfrm>
                  <a:off x="5131" y="254"/>
                  <a:ext cx="0" cy="419"/>
                </a:xfrm>
                <a:prstGeom prst="line">
                  <a:avLst/>
                </a:prstGeom>
                <a:noFill/>
                <a:ln w="9525">
                  <a:solidFill>
                    <a:schemeClr val="folHlink"/>
                  </a:solidFill>
                  <a:round/>
                  <a:headEnd/>
                  <a:tailEnd/>
                </a:ln>
                <a:effectLst/>
              </p:spPr>
              <p:txBody>
                <a:bodyPr wrap="none" anchor="ctr"/>
                <a:lstStyle/>
                <a:p>
                  <a:pPr>
                    <a:defRPr/>
                  </a:pPr>
                  <a:endParaRPr lang="en-US" dirty="0">
                    <a:latin typeface="Times New Roman" pitchFamily="18" charset="0"/>
                  </a:endParaRPr>
                </a:p>
              </p:txBody>
            </p:sp>
            <p:sp>
              <p:nvSpPr>
                <p:cNvPr id="44164" name="Line 132"/>
                <p:cNvSpPr>
                  <a:spLocks noChangeShapeType="1"/>
                </p:cNvSpPr>
                <p:nvPr/>
              </p:nvSpPr>
              <p:spPr bwMode="white">
                <a:xfrm>
                  <a:off x="5359" y="254"/>
                  <a:ext cx="0" cy="419"/>
                </a:xfrm>
                <a:prstGeom prst="line">
                  <a:avLst/>
                </a:prstGeom>
                <a:noFill/>
                <a:ln w="9525">
                  <a:solidFill>
                    <a:schemeClr val="folHlink"/>
                  </a:solidFill>
                  <a:round/>
                  <a:headEnd/>
                  <a:tailEnd/>
                </a:ln>
                <a:effectLst/>
              </p:spPr>
              <p:txBody>
                <a:bodyPr wrap="none" anchor="ctr"/>
                <a:lstStyle/>
                <a:p>
                  <a:pPr>
                    <a:defRPr/>
                  </a:pPr>
                  <a:endParaRPr lang="en-US" dirty="0">
                    <a:latin typeface="Times New Roman" pitchFamily="18" charset="0"/>
                  </a:endParaRPr>
                </a:p>
              </p:txBody>
            </p:sp>
          </p:grpSp>
          <p:grpSp>
            <p:nvGrpSpPr>
              <p:cNvPr id="1038" name="Group 133"/>
              <p:cNvGrpSpPr>
                <a:grpSpLocks/>
              </p:cNvGrpSpPr>
              <p:nvPr/>
            </p:nvGrpSpPr>
            <p:grpSpPr bwMode="auto">
              <a:xfrm>
                <a:off x="1208" y="109"/>
                <a:ext cx="3694" cy="423"/>
                <a:chOff x="1034" y="245"/>
                <a:chExt cx="3694" cy="423"/>
              </a:xfrm>
            </p:grpSpPr>
            <p:sp>
              <p:nvSpPr>
                <p:cNvPr id="44166" name="Line 134"/>
                <p:cNvSpPr>
                  <a:spLocks noChangeShapeType="1"/>
                </p:cNvSpPr>
                <p:nvPr/>
              </p:nvSpPr>
              <p:spPr bwMode="ltGray">
                <a:xfrm>
                  <a:off x="2677" y="246"/>
                  <a:ext cx="0" cy="142"/>
                </a:xfrm>
                <a:prstGeom prst="line">
                  <a:avLst/>
                </a:prstGeom>
                <a:noFill/>
                <a:ln w="9525">
                  <a:solidFill>
                    <a:schemeClr val="hlink"/>
                  </a:solidFill>
                  <a:round/>
                  <a:headEnd/>
                  <a:tailEnd/>
                </a:ln>
                <a:effectLst/>
              </p:spPr>
              <p:txBody>
                <a:bodyPr wrap="none" anchor="ctr"/>
                <a:lstStyle/>
                <a:p>
                  <a:pPr>
                    <a:defRPr/>
                  </a:pPr>
                  <a:endParaRPr lang="en-US" dirty="0">
                    <a:latin typeface="Times New Roman" pitchFamily="18" charset="0"/>
                  </a:endParaRPr>
                </a:p>
              </p:txBody>
            </p:sp>
            <p:sp>
              <p:nvSpPr>
                <p:cNvPr id="44167" name="Line 135"/>
                <p:cNvSpPr>
                  <a:spLocks noChangeShapeType="1"/>
                </p:cNvSpPr>
                <p:nvPr/>
              </p:nvSpPr>
              <p:spPr bwMode="ltGray">
                <a:xfrm>
                  <a:off x="2798" y="468"/>
                  <a:ext cx="71" cy="0"/>
                </a:xfrm>
                <a:prstGeom prst="line">
                  <a:avLst/>
                </a:prstGeom>
                <a:noFill/>
                <a:ln w="9525">
                  <a:solidFill>
                    <a:schemeClr val="hlink"/>
                  </a:solidFill>
                  <a:round/>
                  <a:headEnd/>
                  <a:tailEnd/>
                </a:ln>
                <a:effectLst/>
              </p:spPr>
              <p:txBody>
                <a:bodyPr wrap="none" anchor="ctr"/>
                <a:lstStyle/>
                <a:p>
                  <a:pPr>
                    <a:defRPr/>
                  </a:pPr>
                  <a:endParaRPr lang="en-US" dirty="0">
                    <a:latin typeface="Times New Roman" pitchFamily="18" charset="0"/>
                  </a:endParaRPr>
                </a:p>
              </p:txBody>
            </p:sp>
            <p:sp>
              <p:nvSpPr>
                <p:cNvPr id="44168" name="Line 136"/>
                <p:cNvSpPr>
                  <a:spLocks noChangeShapeType="1"/>
                </p:cNvSpPr>
                <p:nvPr/>
              </p:nvSpPr>
              <p:spPr bwMode="ltGray">
                <a:xfrm>
                  <a:off x="2905" y="486"/>
                  <a:ext cx="0" cy="28"/>
                </a:xfrm>
                <a:prstGeom prst="line">
                  <a:avLst/>
                </a:prstGeom>
                <a:noFill/>
                <a:ln w="9525">
                  <a:solidFill>
                    <a:schemeClr val="hlink"/>
                  </a:solidFill>
                  <a:round/>
                  <a:headEnd/>
                  <a:tailEnd/>
                </a:ln>
                <a:effectLst/>
              </p:spPr>
              <p:txBody>
                <a:bodyPr wrap="none" anchor="ctr"/>
                <a:lstStyle/>
                <a:p>
                  <a:pPr>
                    <a:defRPr/>
                  </a:pPr>
                  <a:endParaRPr lang="en-US" dirty="0">
                    <a:latin typeface="Times New Roman" pitchFamily="18" charset="0"/>
                  </a:endParaRPr>
                </a:p>
              </p:txBody>
            </p:sp>
            <p:sp>
              <p:nvSpPr>
                <p:cNvPr id="44169" name="Line 137"/>
                <p:cNvSpPr>
                  <a:spLocks noChangeShapeType="1"/>
                </p:cNvSpPr>
                <p:nvPr/>
              </p:nvSpPr>
              <p:spPr bwMode="ltGray">
                <a:xfrm>
                  <a:off x="3133" y="586"/>
                  <a:ext cx="0" cy="79"/>
                </a:xfrm>
                <a:prstGeom prst="line">
                  <a:avLst/>
                </a:prstGeom>
                <a:noFill/>
                <a:ln w="9525">
                  <a:solidFill>
                    <a:schemeClr val="hlink"/>
                  </a:solidFill>
                  <a:round/>
                  <a:headEnd/>
                  <a:tailEnd/>
                </a:ln>
                <a:effectLst/>
              </p:spPr>
              <p:txBody>
                <a:bodyPr wrap="none" anchor="ctr"/>
                <a:lstStyle/>
                <a:p>
                  <a:pPr>
                    <a:defRPr/>
                  </a:pPr>
                  <a:endParaRPr lang="en-US" dirty="0">
                    <a:latin typeface="Times New Roman" pitchFamily="18" charset="0"/>
                  </a:endParaRPr>
                </a:p>
              </p:txBody>
            </p:sp>
            <p:sp>
              <p:nvSpPr>
                <p:cNvPr id="44170" name="Line 138"/>
                <p:cNvSpPr>
                  <a:spLocks noChangeShapeType="1"/>
                </p:cNvSpPr>
                <p:nvPr/>
              </p:nvSpPr>
              <p:spPr bwMode="ltGray">
                <a:xfrm>
                  <a:off x="3817" y="358"/>
                  <a:ext cx="0" cy="180"/>
                </a:xfrm>
                <a:prstGeom prst="line">
                  <a:avLst/>
                </a:prstGeom>
                <a:noFill/>
                <a:ln w="9525">
                  <a:solidFill>
                    <a:schemeClr val="hlink"/>
                  </a:solidFill>
                  <a:round/>
                  <a:headEnd/>
                  <a:tailEnd/>
                </a:ln>
                <a:effectLst/>
              </p:spPr>
              <p:txBody>
                <a:bodyPr wrap="none" anchor="ctr"/>
                <a:lstStyle/>
                <a:p>
                  <a:pPr>
                    <a:defRPr/>
                  </a:pPr>
                  <a:endParaRPr lang="en-US" dirty="0">
                    <a:latin typeface="Times New Roman" pitchFamily="18" charset="0"/>
                  </a:endParaRPr>
                </a:p>
              </p:txBody>
            </p:sp>
            <p:sp>
              <p:nvSpPr>
                <p:cNvPr id="44171" name="Line 139"/>
                <p:cNvSpPr>
                  <a:spLocks noChangeShapeType="1"/>
                </p:cNvSpPr>
                <p:nvPr/>
              </p:nvSpPr>
              <p:spPr bwMode="ltGray">
                <a:xfrm>
                  <a:off x="3722" y="468"/>
                  <a:ext cx="348" cy="0"/>
                </a:xfrm>
                <a:prstGeom prst="line">
                  <a:avLst/>
                </a:prstGeom>
                <a:noFill/>
                <a:ln w="9525">
                  <a:solidFill>
                    <a:schemeClr val="hlink"/>
                  </a:solidFill>
                  <a:round/>
                  <a:headEnd/>
                  <a:tailEnd/>
                </a:ln>
                <a:effectLst/>
              </p:spPr>
              <p:txBody>
                <a:bodyPr wrap="none" anchor="ctr"/>
                <a:lstStyle/>
                <a:p>
                  <a:pPr>
                    <a:defRPr/>
                  </a:pPr>
                  <a:endParaRPr lang="en-US" dirty="0">
                    <a:latin typeface="Times New Roman" pitchFamily="18" charset="0"/>
                  </a:endParaRPr>
                </a:p>
              </p:txBody>
            </p:sp>
            <p:sp>
              <p:nvSpPr>
                <p:cNvPr id="44172" name="Line 140"/>
                <p:cNvSpPr>
                  <a:spLocks noChangeShapeType="1"/>
                </p:cNvSpPr>
                <p:nvPr/>
              </p:nvSpPr>
              <p:spPr bwMode="ltGray">
                <a:xfrm>
                  <a:off x="4045" y="372"/>
                  <a:ext cx="0" cy="294"/>
                </a:xfrm>
                <a:prstGeom prst="line">
                  <a:avLst/>
                </a:prstGeom>
                <a:noFill/>
                <a:ln w="9525">
                  <a:solidFill>
                    <a:schemeClr val="hlink"/>
                  </a:solidFill>
                  <a:round/>
                  <a:headEnd/>
                  <a:tailEnd/>
                </a:ln>
                <a:effectLst/>
              </p:spPr>
              <p:txBody>
                <a:bodyPr wrap="none" anchor="ctr"/>
                <a:lstStyle/>
                <a:p>
                  <a:pPr>
                    <a:defRPr/>
                  </a:pPr>
                  <a:endParaRPr lang="en-US" dirty="0">
                    <a:latin typeface="Times New Roman" pitchFamily="18" charset="0"/>
                  </a:endParaRPr>
                </a:p>
              </p:txBody>
            </p:sp>
            <p:sp>
              <p:nvSpPr>
                <p:cNvPr id="44173" name="Line 141"/>
                <p:cNvSpPr>
                  <a:spLocks noChangeShapeType="1"/>
                </p:cNvSpPr>
                <p:nvPr/>
              </p:nvSpPr>
              <p:spPr bwMode="ltGray">
                <a:xfrm flipV="1">
                  <a:off x="4046" y="248"/>
                  <a:ext cx="0" cy="50"/>
                </a:xfrm>
                <a:prstGeom prst="line">
                  <a:avLst/>
                </a:prstGeom>
                <a:noFill/>
                <a:ln w="9525">
                  <a:solidFill>
                    <a:schemeClr val="hlink"/>
                  </a:solidFill>
                  <a:round/>
                  <a:headEnd/>
                  <a:tailEnd/>
                </a:ln>
                <a:effectLst/>
              </p:spPr>
              <p:txBody>
                <a:bodyPr wrap="none" anchor="ctr"/>
                <a:lstStyle/>
                <a:p>
                  <a:pPr>
                    <a:defRPr/>
                  </a:pPr>
                  <a:endParaRPr lang="en-US" dirty="0">
                    <a:latin typeface="Times New Roman" pitchFamily="18" charset="0"/>
                  </a:endParaRPr>
                </a:p>
              </p:txBody>
            </p:sp>
            <p:sp>
              <p:nvSpPr>
                <p:cNvPr id="44174" name="Line 142"/>
                <p:cNvSpPr>
                  <a:spLocks noChangeShapeType="1"/>
                </p:cNvSpPr>
                <p:nvPr/>
              </p:nvSpPr>
              <p:spPr bwMode="ltGray">
                <a:xfrm flipV="1">
                  <a:off x="4273" y="246"/>
                  <a:ext cx="0" cy="182"/>
                </a:xfrm>
                <a:prstGeom prst="line">
                  <a:avLst/>
                </a:prstGeom>
                <a:noFill/>
                <a:ln w="9525">
                  <a:solidFill>
                    <a:schemeClr val="hlink"/>
                  </a:solidFill>
                  <a:round/>
                  <a:headEnd/>
                  <a:tailEnd/>
                </a:ln>
                <a:effectLst/>
              </p:spPr>
              <p:txBody>
                <a:bodyPr wrap="none" anchor="ctr"/>
                <a:lstStyle/>
                <a:p>
                  <a:pPr>
                    <a:defRPr/>
                  </a:pPr>
                  <a:endParaRPr lang="en-US" dirty="0">
                    <a:latin typeface="Times New Roman" pitchFamily="18" charset="0"/>
                  </a:endParaRPr>
                </a:p>
              </p:txBody>
            </p:sp>
            <p:sp>
              <p:nvSpPr>
                <p:cNvPr id="44175" name="Line 143"/>
                <p:cNvSpPr>
                  <a:spLocks noChangeShapeType="1"/>
                </p:cNvSpPr>
                <p:nvPr/>
              </p:nvSpPr>
              <p:spPr bwMode="ltGray">
                <a:xfrm flipH="1">
                  <a:off x="4422" y="468"/>
                  <a:ext cx="79" cy="0"/>
                </a:xfrm>
                <a:prstGeom prst="line">
                  <a:avLst/>
                </a:prstGeom>
                <a:noFill/>
                <a:ln w="9525">
                  <a:solidFill>
                    <a:schemeClr val="hlink"/>
                  </a:solidFill>
                  <a:round/>
                  <a:headEnd/>
                  <a:tailEnd/>
                </a:ln>
                <a:effectLst/>
              </p:spPr>
              <p:txBody>
                <a:bodyPr wrap="none" anchor="ctr"/>
                <a:lstStyle/>
                <a:p>
                  <a:pPr>
                    <a:defRPr/>
                  </a:pPr>
                  <a:endParaRPr lang="en-US" dirty="0">
                    <a:latin typeface="Times New Roman" pitchFamily="18" charset="0"/>
                  </a:endParaRPr>
                </a:p>
              </p:txBody>
            </p:sp>
            <p:sp>
              <p:nvSpPr>
                <p:cNvPr id="44176" name="Line 144"/>
                <p:cNvSpPr>
                  <a:spLocks noChangeShapeType="1"/>
                </p:cNvSpPr>
                <p:nvPr/>
              </p:nvSpPr>
              <p:spPr bwMode="ltGray">
                <a:xfrm flipH="1">
                  <a:off x="4290" y="468"/>
                  <a:ext cx="63" cy="0"/>
                </a:xfrm>
                <a:prstGeom prst="line">
                  <a:avLst/>
                </a:prstGeom>
                <a:noFill/>
                <a:ln w="9525">
                  <a:solidFill>
                    <a:schemeClr val="hlink"/>
                  </a:solidFill>
                  <a:round/>
                  <a:headEnd/>
                  <a:tailEnd/>
                </a:ln>
                <a:effectLst/>
              </p:spPr>
              <p:txBody>
                <a:bodyPr wrap="none" anchor="ctr"/>
                <a:lstStyle/>
                <a:p>
                  <a:pPr>
                    <a:defRPr/>
                  </a:pPr>
                  <a:endParaRPr lang="en-US" dirty="0">
                    <a:latin typeface="Times New Roman" pitchFamily="18" charset="0"/>
                  </a:endParaRPr>
                </a:p>
              </p:txBody>
            </p:sp>
            <p:sp>
              <p:nvSpPr>
                <p:cNvPr id="44177" name="Line 145"/>
                <p:cNvSpPr>
                  <a:spLocks noChangeShapeType="1"/>
                </p:cNvSpPr>
                <p:nvPr/>
              </p:nvSpPr>
              <p:spPr bwMode="ltGray">
                <a:xfrm flipV="1">
                  <a:off x="4501" y="246"/>
                  <a:ext cx="0" cy="271"/>
                </a:xfrm>
                <a:prstGeom prst="line">
                  <a:avLst/>
                </a:prstGeom>
                <a:noFill/>
                <a:ln w="9525">
                  <a:solidFill>
                    <a:schemeClr val="hlink"/>
                  </a:solidFill>
                  <a:round/>
                  <a:headEnd/>
                  <a:tailEnd/>
                </a:ln>
                <a:effectLst/>
              </p:spPr>
              <p:txBody>
                <a:bodyPr wrap="none" anchor="ctr"/>
                <a:lstStyle/>
                <a:p>
                  <a:pPr>
                    <a:defRPr/>
                  </a:pPr>
                  <a:endParaRPr lang="en-US" dirty="0">
                    <a:latin typeface="Times New Roman" pitchFamily="18" charset="0"/>
                  </a:endParaRPr>
                </a:p>
              </p:txBody>
            </p:sp>
            <p:sp>
              <p:nvSpPr>
                <p:cNvPr id="44178" name="Line 146"/>
                <p:cNvSpPr>
                  <a:spLocks noChangeShapeType="1"/>
                </p:cNvSpPr>
                <p:nvPr/>
              </p:nvSpPr>
              <p:spPr bwMode="ltGray">
                <a:xfrm>
                  <a:off x="4729" y="606"/>
                  <a:ext cx="0" cy="34"/>
                </a:xfrm>
                <a:prstGeom prst="line">
                  <a:avLst/>
                </a:prstGeom>
                <a:noFill/>
                <a:ln w="9525">
                  <a:solidFill>
                    <a:schemeClr val="hlink"/>
                  </a:solidFill>
                  <a:round/>
                  <a:headEnd/>
                  <a:tailEnd/>
                </a:ln>
                <a:effectLst/>
              </p:spPr>
              <p:txBody>
                <a:bodyPr wrap="none" anchor="ctr"/>
                <a:lstStyle/>
                <a:p>
                  <a:pPr>
                    <a:defRPr/>
                  </a:pPr>
                  <a:endParaRPr lang="en-US" dirty="0">
                    <a:latin typeface="Times New Roman" pitchFamily="18" charset="0"/>
                  </a:endParaRPr>
                </a:p>
              </p:txBody>
            </p:sp>
            <p:sp>
              <p:nvSpPr>
                <p:cNvPr id="44179" name="Line 147"/>
                <p:cNvSpPr>
                  <a:spLocks noChangeShapeType="1"/>
                </p:cNvSpPr>
                <p:nvPr/>
              </p:nvSpPr>
              <p:spPr bwMode="ltGray">
                <a:xfrm>
                  <a:off x="1992" y="250"/>
                  <a:ext cx="0" cy="61"/>
                </a:xfrm>
                <a:prstGeom prst="line">
                  <a:avLst/>
                </a:prstGeom>
                <a:noFill/>
                <a:ln w="9525">
                  <a:solidFill>
                    <a:schemeClr val="hlink"/>
                  </a:solidFill>
                  <a:round/>
                  <a:headEnd/>
                  <a:tailEnd/>
                </a:ln>
                <a:effectLst/>
              </p:spPr>
              <p:txBody>
                <a:bodyPr wrap="none" anchor="ctr"/>
                <a:lstStyle/>
                <a:p>
                  <a:pPr>
                    <a:defRPr/>
                  </a:pPr>
                  <a:endParaRPr lang="en-US" dirty="0">
                    <a:latin typeface="Times New Roman" pitchFamily="18" charset="0"/>
                  </a:endParaRPr>
                </a:p>
              </p:txBody>
            </p:sp>
            <p:sp>
              <p:nvSpPr>
                <p:cNvPr id="44180" name="Line 148"/>
                <p:cNvSpPr>
                  <a:spLocks noChangeShapeType="1"/>
                </p:cNvSpPr>
                <p:nvPr/>
              </p:nvSpPr>
              <p:spPr bwMode="ltGray">
                <a:xfrm>
                  <a:off x="1764" y="247"/>
                  <a:ext cx="0" cy="337"/>
                </a:xfrm>
                <a:prstGeom prst="line">
                  <a:avLst/>
                </a:prstGeom>
                <a:noFill/>
                <a:ln w="9525">
                  <a:solidFill>
                    <a:schemeClr val="hlink"/>
                  </a:solidFill>
                  <a:round/>
                  <a:headEnd/>
                  <a:tailEnd/>
                </a:ln>
                <a:effectLst/>
              </p:spPr>
              <p:txBody>
                <a:bodyPr wrap="none" anchor="ctr"/>
                <a:lstStyle/>
                <a:p>
                  <a:pPr>
                    <a:defRPr/>
                  </a:pPr>
                  <a:endParaRPr lang="en-US" dirty="0">
                    <a:latin typeface="Times New Roman" pitchFamily="18" charset="0"/>
                  </a:endParaRPr>
                </a:p>
              </p:txBody>
            </p:sp>
            <p:sp>
              <p:nvSpPr>
                <p:cNvPr id="44181" name="Line 149"/>
                <p:cNvSpPr>
                  <a:spLocks noChangeShapeType="1"/>
                </p:cNvSpPr>
                <p:nvPr/>
              </p:nvSpPr>
              <p:spPr bwMode="ltGray">
                <a:xfrm flipH="1">
                  <a:off x="1738" y="468"/>
                  <a:ext cx="68" cy="0"/>
                </a:xfrm>
                <a:prstGeom prst="line">
                  <a:avLst/>
                </a:prstGeom>
                <a:noFill/>
                <a:ln w="9525">
                  <a:solidFill>
                    <a:schemeClr val="hlink"/>
                  </a:solidFill>
                  <a:round/>
                  <a:headEnd/>
                  <a:tailEnd/>
                </a:ln>
                <a:effectLst/>
              </p:spPr>
              <p:txBody>
                <a:bodyPr wrap="none" anchor="ctr"/>
                <a:lstStyle/>
                <a:p>
                  <a:pPr>
                    <a:defRPr/>
                  </a:pPr>
                  <a:endParaRPr lang="en-US" dirty="0">
                    <a:latin typeface="Times New Roman" pitchFamily="18" charset="0"/>
                  </a:endParaRPr>
                </a:p>
              </p:txBody>
            </p:sp>
            <p:sp>
              <p:nvSpPr>
                <p:cNvPr id="44182" name="Line 150"/>
                <p:cNvSpPr>
                  <a:spLocks noChangeShapeType="1"/>
                </p:cNvSpPr>
                <p:nvPr/>
              </p:nvSpPr>
              <p:spPr bwMode="ltGray">
                <a:xfrm>
                  <a:off x="1604" y="468"/>
                  <a:ext cx="60" cy="0"/>
                </a:xfrm>
                <a:prstGeom prst="line">
                  <a:avLst/>
                </a:prstGeom>
                <a:noFill/>
                <a:ln w="9525">
                  <a:solidFill>
                    <a:schemeClr val="hlink"/>
                  </a:solidFill>
                  <a:round/>
                  <a:headEnd/>
                  <a:tailEnd/>
                </a:ln>
                <a:effectLst/>
              </p:spPr>
              <p:txBody>
                <a:bodyPr wrap="none" anchor="ctr"/>
                <a:lstStyle/>
                <a:p>
                  <a:pPr>
                    <a:defRPr/>
                  </a:pPr>
                  <a:endParaRPr lang="en-US" dirty="0">
                    <a:latin typeface="Times New Roman" pitchFamily="18" charset="0"/>
                  </a:endParaRPr>
                </a:p>
              </p:txBody>
            </p:sp>
            <p:sp>
              <p:nvSpPr>
                <p:cNvPr id="44183" name="Line 151"/>
                <p:cNvSpPr>
                  <a:spLocks noChangeShapeType="1"/>
                </p:cNvSpPr>
                <p:nvPr/>
              </p:nvSpPr>
              <p:spPr bwMode="ltGray">
                <a:xfrm flipH="1">
                  <a:off x="1404" y="468"/>
                  <a:ext cx="81" cy="0"/>
                </a:xfrm>
                <a:prstGeom prst="line">
                  <a:avLst/>
                </a:prstGeom>
                <a:noFill/>
                <a:ln w="9525">
                  <a:solidFill>
                    <a:schemeClr val="hlink"/>
                  </a:solidFill>
                  <a:round/>
                  <a:headEnd/>
                  <a:tailEnd/>
                </a:ln>
                <a:effectLst/>
              </p:spPr>
              <p:txBody>
                <a:bodyPr wrap="none" anchor="ctr"/>
                <a:lstStyle/>
                <a:p>
                  <a:pPr>
                    <a:defRPr/>
                  </a:pPr>
                  <a:endParaRPr lang="en-US" dirty="0">
                    <a:latin typeface="Times New Roman" pitchFamily="18" charset="0"/>
                  </a:endParaRPr>
                </a:p>
              </p:txBody>
            </p:sp>
            <p:sp>
              <p:nvSpPr>
                <p:cNvPr id="44184" name="Line 152"/>
                <p:cNvSpPr>
                  <a:spLocks noChangeShapeType="1"/>
                </p:cNvSpPr>
                <p:nvPr/>
              </p:nvSpPr>
              <p:spPr bwMode="ltGray">
                <a:xfrm>
                  <a:off x="1034" y="468"/>
                  <a:ext cx="348" cy="0"/>
                </a:xfrm>
                <a:prstGeom prst="line">
                  <a:avLst/>
                </a:prstGeom>
                <a:noFill/>
                <a:ln w="9525">
                  <a:solidFill>
                    <a:schemeClr val="hlink"/>
                  </a:solidFill>
                  <a:round/>
                  <a:headEnd/>
                  <a:tailEnd/>
                </a:ln>
                <a:effectLst/>
              </p:spPr>
              <p:txBody>
                <a:bodyPr wrap="none" anchor="ctr"/>
                <a:lstStyle/>
                <a:p>
                  <a:pPr>
                    <a:defRPr/>
                  </a:pPr>
                  <a:endParaRPr lang="en-US" dirty="0">
                    <a:latin typeface="Times New Roman" pitchFamily="18" charset="0"/>
                  </a:endParaRPr>
                </a:p>
              </p:txBody>
            </p:sp>
            <p:sp>
              <p:nvSpPr>
                <p:cNvPr id="44185" name="Line 153"/>
                <p:cNvSpPr>
                  <a:spLocks noChangeShapeType="1"/>
                </p:cNvSpPr>
                <p:nvPr/>
              </p:nvSpPr>
              <p:spPr bwMode="ltGray">
                <a:xfrm>
                  <a:off x="1306" y="370"/>
                  <a:ext cx="0" cy="298"/>
                </a:xfrm>
                <a:prstGeom prst="line">
                  <a:avLst/>
                </a:prstGeom>
                <a:noFill/>
                <a:ln w="9525">
                  <a:solidFill>
                    <a:schemeClr val="hlink"/>
                  </a:solidFill>
                  <a:round/>
                  <a:headEnd/>
                  <a:tailEnd/>
                </a:ln>
                <a:effectLst/>
              </p:spPr>
              <p:txBody>
                <a:bodyPr wrap="none" anchor="ctr"/>
                <a:lstStyle/>
                <a:p>
                  <a:pPr>
                    <a:defRPr/>
                  </a:pPr>
                  <a:endParaRPr lang="en-US" dirty="0">
                    <a:latin typeface="Times New Roman" pitchFamily="18" charset="0"/>
                  </a:endParaRPr>
                </a:p>
              </p:txBody>
            </p:sp>
            <p:sp>
              <p:nvSpPr>
                <p:cNvPr id="44186" name="Line 154"/>
                <p:cNvSpPr>
                  <a:spLocks noChangeShapeType="1"/>
                </p:cNvSpPr>
                <p:nvPr/>
              </p:nvSpPr>
              <p:spPr bwMode="ltGray">
                <a:xfrm>
                  <a:off x="1080" y="388"/>
                  <a:ext cx="0" cy="156"/>
                </a:xfrm>
                <a:prstGeom prst="line">
                  <a:avLst/>
                </a:prstGeom>
                <a:noFill/>
                <a:ln w="9525">
                  <a:solidFill>
                    <a:schemeClr val="hlink"/>
                  </a:solidFill>
                  <a:round/>
                  <a:headEnd/>
                  <a:tailEnd/>
                </a:ln>
                <a:effectLst/>
              </p:spPr>
              <p:txBody>
                <a:bodyPr wrap="none" anchor="ctr"/>
                <a:lstStyle/>
                <a:p>
                  <a:pPr>
                    <a:defRPr/>
                  </a:pPr>
                  <a:endParaRPr lang="en-US" dirty="0">
                    <a:latin typeface="Times New Roman" pitchFamily="18" charset="0"/>
                  </a:endParaRPr>
                </a:p>
              </p:txBody>
            </p:sp>
            <p:sp>
              <p:nvSpPr>
                <p:cNvPr id="44187" name="Line 155"/>
                <p:cNvSpPr>
                  <a:spLocks noChangeShapeType="1"/>
                </p:cNvSpPr>
                <p:nvPr/>
              </p:nvSpPr>
              <p:spPr bwMode="ltGray">
                <a:xfrm flipH="1" flipV="1">
                  <a:off x="1308" y="245"/>
                  <a:ext cx="0" cy="27"/>
                </a:xfrm>
                <a:prstGeom prst="line">
                  <a:avLst/>
                </a:prstGeom>
                <a:noFill/>
                <a:ln w="9525">
                  <a:solidFill>
                    <a:schemeClr val="hlink"/>
                  </a:solidFill>
                  <a:round/>
                  <a:headEnd/>
                  <a:tailEnd/>
                </a:ln>
                <a:effectLst/>
              </p:spPr>
              <p:txBody>
                <a:bodyPr wrap="none" anchor="ctr"/>
                <a:lstStyle/>
                <a:p>
                  <a:pPr>
                    <a:defRPr/>
                  </a:pPr>
                  <a:endParaRPr lang="en-US" dirty="0">
                    <a:latin typeface="Times New Roman" pitchFamily="18" charset="0"/>
                  </a:endParaRPr>
                </a:p>
              </p:txBody>
            </p:sp>
            <p:sp>
              <p:nvSpPr>
                <p:cNvPr id="44188" name="Line 156"/>
                <p:cNvSpPr>
                  <a:spLocks noChangeShapeType="1"/>
                </p:cNvSpPr>
                <p:nvPr/>
              </p:nvSpPr>
              <p:spPr bwMode="ltGray">
                <a:xfrm>
                  <a:off x="1536" y="316"/>
                  <a:ext cx="0" cy="96"/>
                </a:xfrm>
                <a:prstGeom prst="line">
                  <a:avLst/>
                </a:prstGeom>
                <a:noFill/>
                <a:ln w="9525">
                  <a:solidFill>
                    <a:schemeClr val="hlink"/>
                  </a:solidFill>
                  <a:round/>
                  <a:headEnd/>
                  <a:tailEnd/>
                </a:ln>
                <a:effectLst/>
              </p:spPr>
              <p:txBody>
                <a:bodyPr wrap="none" anchor="ctr"/>
                <a:lstStyle/>
                <a:p>
                  <a:pPr>
                    <a:defRPr/>
                  </a:pPr>
                  <a:endParaRPr lang="en-US" dirty="0">
                    <a:latin typeface="Times New Roman" pitchFamily="18" charset="0"/>
                  </a:endParaRPr>
                </a:p>
              </p:txBody>
            </p:sp>
            <p:sp>
              <p:nvSpPr>
                <p:cNvPr id="44189" name="Line 157"/>
                <p:cNvSpPr>
                  <a:spLocks noChangeShapeType="1"/>
                </p:cNvSpPr>
                <p:nvPr/>
              </p:nvSpPr>
              <p:spPr bwMode="ltGray">
                <a:xfrm flipV="1">
                  <a:off x="1536" y="247"/>
                  <a:ext cx="0" cy="22"/>
                </a:xfrm>
                <a:prstGeom prst="line">
                  <a:avLst/>
                </a:prstGeom>
                <a:noFill/>
                <a:ln w="9525">
                  <a:solidFill>
                    <a:schemeClr val="hlink"/>
                  </a:solidFill>
                  <a:round/>
                  <a:headEnd/>
                  <a:tailEnd/>
                </a:ln>
                <a:effectLst/>
              </p:spPr>
              <p:txBody>
                <a:bodyPr wrap="none" anchor="ctr"/>
                <a:lstStyle/>
                <a:p>
                  <a:pPr>
                    <a:defRPr/>
                  </a:pPr>
                  <a:endParaRPr lang="en-US" dirty="0">
                    <a:latin typeface="Times New Roman" pitchFamily="18" charset="0"/>
                  </a:endParaRPr>
                </a:p>
              </p:txBody>
            </p:sp>
            <p:sp>
              <p:nvSpPr>
                <p:cNvPr id="44190" name="Line 158"/>
                <p:cNvSpPr>
                  <a:spLocks noChangeShapeType="1"/>
                </p:cNvSpPr>
                <p:nvPr/>
              </p:nvSpPr>
              <p:spPr bwMode="ltGray">
                <a:xfrm>
                  <a:off x="4095" y="468"/>
                  <a:ext cx="80" cy="0"/>
                </a:xfrm>
                <a:prstGeom prst="line">
                  <a:avLst/>
                </a:prstGeom>
                <a:noFill/>
                <a:ln w="9525">
                  <a:solidFill>
                    <a:schemeClr val="hlink"/>
                  </a:solidFill>
                  <a:round/>
                  <a:headEnd/>
                  <a:tailEnd/>
                </a:ln>
                <a:effectLst/>
              </p:spPr>
              <p:txBody>
                <a:bodyPr wrap="none" anchor="ctr"/>
                <a:lstStyle/>
                <a:p>
                  <a:pPr>
                    <a:defRPr/>
                  </a:pPr>
                  <a:endParaRPr lang="en-US" dirty="0">
                    <a:latin typeface="Times New Roman" pitchFamily="18" charset="0"/>
                  </a:endParaRPr>
                </a:p>
              </p:txBody>
            </p:sp>
          </p:grpSp>
        </p:grpSp>
        <p:pic>
          <p:nvPicPr>
            <p:cNvPr id="1034" name="Picture 159" descr="earth"/>
            <p:cNvPicPr>
              <a:picLocks noChangeAspect="1" noChangeArrowheads="1"/>
            </p:cNvPicPr>
            <p:nvPr userDrawn="1"/>
          </p:nvPicPr>
          <p:blipFill>
            <a:blip r:embed="rId11" cstate="print">
              <a:clrChange>
                <a:clrFrom>
                  <a:srgbClr val="000000"/>
                </a:clrFrom>
                <a:clrTo>
                  <a:srgbClr val="000000">
                    <a:alpha val="0"/>
                  </a:srgbClr>
                </a:clrTo>
              </a:clrChange>
            </a:blip>
            <a:srcRect/>
            <a:stretch>
              <a:fillRect/>
            </a:stretch>
          </p:blipFill>
          <p:spPr bwMode="auto">
            <a:xfrm>
              <a:off x="165" y="55"/>
              <a:ext cx="562" cy="524"/>
            </a:xfrm>
            <a:prstGeom prst="rect">
              <a:avLst/>
            </a:prstGeom>
            <a:noFill/>
            <a:ln w="9525">
              <a:noFill/>
              <a:miter lim="800000"/>
              <a:headEnd/>
              <a:tailEnd/>
            </a:ln>
          </p:spPr>
        </p:pic>
      </p:grpSp>
      <p:pic>
        <p:nvPicPr>
          <p:cNvPr id="1032" name="Picture 160"/>
          <p:cNvPicPr>
            <a:picLocks noChangeAspect="1" noChangeArrowheads="1"/>
          </p:cNvPicPr>
          <p:nvPr/>
        </p:nvPicPr>
        <p:blipFill>
          <a:blip r:embed="rId12" cstate="print"/>
          <a:srcRect/>
          <a:stretch>
            <a:fillRect/>
          </a:stretch>
        </p:blipFill>
        <p:spPr bwMode="auto">
          <a:xfrm>
            <a:off x="381000" y="1"/>
            <a:ext cx="2616200" cy="1285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4" r:id="rId1"/>
    <p:sldLayoutId id="2147483677" r:id="rId2"/>
    <p:sldLayoutId id="2147483676" r:id="rId3"/>
    <p:sldLayoutId id="2147483666" r:id="rId4"/>
    <p:sldLayoutId id="2147483667" r:id="rId5"/>
    <p:sldLayoutId id="2147483669" r:id="rId6"/>
    <p:sldLayoutId id="2147483671" r:id="rId7"/>
    <p:sldLayoutId id="2147483672" r:id="rId8"/>
    <p:sldLayoutId id="2147483673" r:id="rId9"/>
  </p:sldLayoutIdLst>
  <p:txStyles>
    <p:titleStyle>
      <a:lvl1pPr algn="l" rtl="0" eaLnBrk="0" fontAlgn="base" hangingPunct="0">
        <a:spcBef>
          <a:spcPct val="0"/>
        </a:spcBef>
        <a:spcAft>
          <a:spcPct val="0"/>
        </a:spcAft>
        <a:defRPr sz="3600" i="0">
          <a:solidFill>
            <a:srgbClr val="002060"/>
          </a:solidFill>
          <a:latin typeface="Arial" pitchFamily="34" charset="0"/>
          <a:ea typeface="+mj-ea"/>
          <a:cs typeface="Arial" pitchFamily="34" charset="0"/>
        </a:defRPr>
      </a:lvl1pPr>
      <a:lvl2pPr algn="l" rtl="0" eaLnBrk="0" fontAlgn="base" hangingPunct="0">
        <a:spcBef>
          <a:spcPct val="0"/>
        </a:spcBef>
        <a:spcAft>
          <a:spcPct val="0"/>
        </a:spcAft>
        <a:defRPr sz="4400" i="1">
          <a:solidFill>
            <a:schemeClr val="tx2"/>
          </a:solidFill>
          <a:latin typeface="Times New Roman" pitchFamily="18" charset="0"/>
        </a:defRPr>
      </a:lvl2pPr>
      <a:lvl3pPr algn="l" rtl="0" eaLnBrk="0" fontAlgn="base" hangingPunct="0">
        <a:spcBef>
          <a:spcPct val="0"/>
        </a:spcBef>
        <a:spcAft>
          <a:spcPct val="0"/>
        </a:spcAft>
        <a:defRPr sz="4400" i="1">
          <a:solidFill>
            <a:schemeClr val="tx2"/>
          </a:solidFill>
          <a:latin typeface="Times New Roman" pitchFamily="18" charset="0"/>
        </a:defRPr>
      </a:lvl3pPr>
      <a:lvl4pPr algn="l" rtl="0" eaLnBrk="0" fontAlgn="base" hangingPunct="0">
        <a:spcBef>
          <a:spcPct val="0"/>
        </a:spcBef>
        <a:spcAft>
          <a:spcPct val="0"/>
        </a:spcAft>
        <a:defRPr sz="4400" i="1">
          <a:solidFill>
            <a:schemeClr val="tx2"/>
          </a:solidFill>
          <a:latin typeface="Times New Roman" pitchFamily="18" charset="0"/>
        </a:defRPr>
      </a:lvl4pPr>
      <a:lvl5pPr algn="l" rtl="0" eaLnBrk="0" fontAlgn="base" hangingPunct="0">
        <a:spcBef>
          <a:spcPct val="0"/>
        </a:spcBef>
        <a:spcAft>
          <a:spcPct val="0"/>
        </a:spcAft>
        <a:defRPr sz="4400" i="1">
          <a:solidFill>
            <a:schemeClr val="tx2"/>
          </a:solidFill>
          <a:latin typeface="Times New Roman" pitchFamily="18" charset="0"/>
        </a:defRPr>
      </a:lvl5pPr>
      <a:lvl6pPr marL="457200" algn="l" rtl="0" fontAlgn="base">
        <a:spcBef>
          <a:spcPct val="0"/>
        </a:spcBef>
        <a:spcAft>
          <a:spcPct val="0"/>
        </a:spcAft>
        <a:defRPr sz="4400" i="1">
          <a:solidFill>
            <a:schemeClr val="tx2"/>
          </a:solidFill>
          <a:latin typeface="Times New Roman" pitchFamily="18" charset="0"/>
        </a:defRPr>
      </a:lvl6pPr>
      <a:lvl7pPr marL="914400" algn="l" rtl="0" fontAlgn="base">
        <a:spcBef>
          <a:spcPct val="0"/>
        </a:spcBef>
        <a:spcAft>
          <a:spcPct val="0"/>
        </a:spcAft>
        <a:defRPr sz="4400" i="1">
          <a:solidFill>
            <a:schemeClr val="tx2"/>
          </a:solidFill>
          <a:latin typeface="Times New Roman" pitchFamily="18" charset="0"/>
        </a:defRPr>
      </a:lvl7pPr>
      <a:lvl8pPr marL="1371600" algn="l" rtl="0" fontAlgn="base">
        <a:spcBef>
          <a:spcPct val="0"/>
        </a:spcBef>
        <a:spcAft>
          <a:spcPct val="0"/>
        </a:spcAft>
        <a:defRPr sz="4400" i="1">
          <a:solidFill>
            <a:schemeClr val="tx2"/>
          </a:solidFill>
          <a:latin typeface="Times New Roman" pitchFamily="18" charset="0"/>
        </a:defRPr>
      </a:lvl8pPr>
      <a:lvl9pPr marL="1828800" algn="l" rtl="0" fontAlgn="base">
        <a:spcBef>
          <a:spcPct val="0"/>
        </a:spcBef>
        <a:spcAft>
          <a:spcPct val="0"/>
        </a:spcAft>
        <a:defRPr sz="4400"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Font typeface="Wingdings" pitchFamily="2" charset="2"/>
        <a:buChar char="v"/>
        <a:defRPr sz="2800">
          <a:solidFill>
            <a:srgbClr val="002060"/>
          </a:solidFill>
          <a:latin typeface="Arial" pitchFamily="34" charset="0"/>
          <a:ea typeface="+mn-ea"/>
          <a:cs typeface="Arial" pitchFamily="34" charset="0"/>
        </a:defRPr>
      </a:lvl1pPr>
      <a:lvl2pPr marL="742950" indent="-285750" algn="l" rtl="0" eaLnBrk="0" fontAlgn="base" hangingPunct="0">
        <a:spcBef>
          <a:spcPct val="20000"/>
        </a:spcBef>
        <a:spcAft>
          <a:spcPct val="0"/>
        </a:spcAft>
        <a:buSzPct val="75000"/>
        <a:buFont typeface="Wingdings" pitchFamily="2" charset="2"/>
        <a:buChar char="§"/>
        <a:defRPr sz="2400">
          <a:solidFill>
            <a:srgbClr val="002060"/>
          </a:solidFill>
          <a:latin typeface="Arial" pitchFamily="34" charset="0"/>
          <a:cs typeface="Arial" pitchFamily="34" charset="0"/>
        </a:defRPr>
      </a:lvl2pPr>
      <a:lvl3pPr marL="1143000" indent="-228600" algn="l" rtl="0" eaLnBrk="0" fontAlgn="base" hangingPunct="0">
        <a:spcBef>
          <a:spcPct val="20000"/>
        </a:spcBef>
        <a:spcAft>
          <a:spcPct val="0"/>
        </a:spcAft>
        <a:buFont typeface="Arial" pitchFamily="34" charset="0"/>
        <a:buChar char="̶"/>
        <a:defRPr sz="2000">
          <a:solidFill>
            <a:srgbClr val="002060"/>
          </a:solidFill>
          <a:latin typeface="Arial" pitchFamily="34" charset="0"/>
          <a:cs typeface="Arial" pitchFamily="34" charset="0"/>
        </a:defRPr>
      </a:lvl3pPr>
      <a:lvl4pPr marL="1600200" indent="-228600" algn="l" rtl="0" eaLnBrk="0" fontAlgn="base" hangingPunct="0">
        <a:spcBef>
          <a:spcPct val="20000"/>
        </a:spcBef>
        <a:spcAft>
          <a:spcPct val="0"/>
        </a:spcAft>
        <a:buFont typeface="Arial" pitchFamily="34" charset="0"/>
        <a:buChar char="•"/>
        <a:defRPr sz="1800">
          <a:solidFill>
            <a:srgbClr val="002060"/>
          </a:solidFill>
          <a:latin typeface="Arial" pitchFamily="34" charset="0"/>
          <a:cs typeface="Arial" pitchFamily="34" charset="0"/>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371600" y="1143000"/>
            <a:ext cx="6299200" cy="1354217"/>
          </a:xfrm>
          <a:prstGeom prst="rect">
            <a:avLst/>
          </a:prstGeom>
          <a:noFill/>
          <a:ln w="9525">
            <a:noFill/>
            <a:miter lim="800000"/>
            <a:headEnd/>
            <a:tailEnd/>
          </a:ln>
        </p:spPr>
        <p:txBody>
          <a:bodyPr lIns="0" tIns="0" rIns="0" bIns="0">
            <a:spAutoFit/>
          </a:bodyPr>
          <a:lstStyle/>
          <a:p>
            <a:pPr algn="ctr"/>
            <a:r>
              <a:rPr lang="en-US" b="1" dirty="0">
                <a:solidFill>
                  <a:srgbClr val="0000FF"/>
                </a:solidFill>
                <a:cs typeface="Times New Roman" charset="0"/>
              </a:rPr>
              <a:t> </a:t>
            </a:r>
          </a:p>
          <a:p>
            <a:pPr algn="ctr"/>
            <a:r>
              <a:rPr lang="en-US" sz="3600" b="1" dirty="0">
                <a:solidFill>
                  <a:srgbClr val="002060"/>
                </a:solidFill>
                <a:latin typeface="Arial" pitchFamily="34" charset="0"/>
                <a:cs typeface="Arial" pitchFamily="34" charset="0"/>
              </a:rPr>
              <a:t>WIS, Inc.</a:t>
            </a:r>
            <a:r>
              <a:rPr lang="en-US" sz="2800" b="1" baseline="50000" dirty="0">
                <a:solidFill>
                  <a:srgbClr val="002060"/>
                </a:solidFill>
                <a:latin typeface="Arial" pitchFamily="34" charset="0"/>
                <a:cs typeface="Arial" pitchFamily="34" charset="0"/>
              </a:rPr>
              <a:t>™</a:t>
            </a:r>
            <a:r>
              <a:rPr lang="en-US" sz="2800" dirty="0">
                <a:solidFill>
                  <a:srgbClr val="002060"/>
                </a:solidFill>
                <a:latin typeface="Arial" pitchFamily="34" charset="0"/>
                <a:cs typeface="Arial" pitchFamily="34" charset="0"/>
              </a:rPr>
              <a:t> </a:t>
            </a:r>
          </a:p>
          <a:p>
            <a:pPr algn="ctr"/>
            <a:r>
              <a:rPr lang="en-US" sz="2800" b="1" dirty="0">
                <a:solidFill>
                  <a:srgbClr val="0000FF"/>
                </a:solidFill>
                <a:cs typeface="Times New Roman" charset="0"/>
              </a:rPr>
              <a:t>   </a:t>
            </a:r>
          </a:p>
        </p:txBody>
      </p:sp>
      <p:sp>
        <p:nvSpPr>
          <p:cNvPr id="3075" name="Line 4"/>
          <p:cNvSpPr>
            <a:spLocks noChangeShapeType="1"/>
          </p:cNvSpPr>
          <p:nvPr/>
        </p:nvSpPr>
        <p:spPr bwMode="auto">
          <a:xfrm>
            <a:off x="914400" y="2114551"/>
            <a:ext cx="7416800" cy="1191"/>
          </a:xfrm>
          <a:prstGeom prst="line">
            <a:avLst/>
          </a:prstGeom>
          <a:noFill/>
          <a:ln w="9525">
            <a:solidFill>
              <a:schemeClr val="tx1"/>
            </a:solidFill>
            <a:round/>
            <a:headEnd/>
            <a:tailEnd/>
          </a:ln>
        </p:spPr>
        <p:txBody>
          <a:bodyPr/>
          <a:lstStyle/>
          <a:p>
            <a:endParaRPr lang="en-US" dirty="0"/>
          </a:p>
        </p:txBody>
      </p:sp>
      <p:sp>
        <p:nvSpPr>
          <p:cNvPr id="3076" name="Rectangle 6"/>
          <p:cNvSpPr>
            <a:spLocks noChangeArrowheads="1"/>
          </p:cNvSpPr>
          <p:nvPr/>
        </p:nvSpPr>
        <p:spPr bwMode="auto">
          <a:xfrm>
            <a:off x="0" y="2286000"/>
            <a:ext cx="8991600" cy="3770263"/>
          </a:xfrm>
          <a:prstGeom prst="rect">
            <a:avLst/>
          </a:prstGeom>
          <a:noFill/>
          <a:ln w="12700" cap="sq">
            <a:noFill/>
            <a:miter lim="800000"/>
            <a:headEnd type="none" w="sm" len="sm"/>
            <a:tailEnd type="none" w="sm" len="sm"/>
          </a:ln>
        </p:spPr>
        <p:txBody>
          <a:bodyPr wrap="square">
            <a:spAutoFit/>
          </a:bodyPr>
          <a:lstStyle/>
          <a:p>
            <a:pPr algn="ctr">
              <a:spcBef>
                <a:spcPct val="50000"/>
              </a:spcBef>
            </a:pPr>
            <a:r>
              <a:rPr lang="en-US" sz="3200" dirty="0">
                <a:solidFill>
                  <a:srgbClr val="002060"/>
                </a:solidFill>
                <a:latin typeface="Arial" pitchFamily="34" charset="0"/>
                <a:cs typeface="Arial" pitchFamily="34" charset="0"/>
              </a:rPr>
              <a:t>KLA-Tencor Legacy Tools Support</a:t>
            </a:r>
          </a:p>
          <a:p>
            <a:pPr algn="ctr">
              <a:spcBef>
                <a:spcPct val="50000"/>
              </a:spcBef>
            </a:pPr>
            <a:r>
              <a:rPr lang="en-US" sz="3200" dirty="0">
                <a:solidFill>
                  <a:srgbClr val="002060"/>
                </a:solidFill>
                <a:latin typeface="Arial" pitchFamily="34" charset="0"/>
                <a:cs typeface="Arial" pitchFamily="34" charset="0"/>
              </a:rPr>
              <a:t>Argon Lasers</a:t>
            </a:r>
          </a:p>
          <a:p>
            <a:pPr algn="ctr">
              <a:spcBef>
                <a:spcPct val="50000"/>
              </a:spcBef>
            </a:pPr>
            <a:r>
              <a:rPr lang="en-US" sz="3200" dirty="0">
                <a:solidFill>
                  <a:srgbClr val="002060"/>
                </a:solidFill>
                <a:latin typeface="Arial" pitchFamily="34" charset="0"/>
                <a:cs typeface="Arial" pitchFamily="34" charset="0"/>
              </a:rPr>
              <a:t>Solid State Lasers</a:t>
            </a:r>
          </a:p>
          <a:p>
            <a:pPr algn="ctr">
              <a:spcBef>
                <a:spcPct val="50000"/>
              </a:spcBef>
            </a:pPr>
            <a:r>
              <a:rPr lang="en-US" sz="3200" dirty="0">
                <a:solidFill>
                  <a:srgbClr val="002060"/>
                </a:solidFill>
                <a:latin typeface="Arial" pitchFamily="34" charset="0"/>
                <a:cs typeface="Arial" pitchFamily="34" charset="0"/>
              </a:rPr>
              <a:t>Calibration Standards/wafers/reticles</a:t>
            </a:r>
          </a:p>
          <a:p>
            <a:pPr algn="ctr">
              <a:spcBef>
                <a:spcPct val="50000"/>
              </a:spcBef>
            </a:pPr>
            <a:endParaRPr lang="en-US" b="1" dirty="0">
              <a:solidFill>
                <a:srgbClr val="002060"/>
              </a:solidFill>
              <a:latin typeface="Arial" pitchFamily="34" charset="0"/>
              <a:cs typeface="Arial" pitchFamily="34" charset="0"/>
            </a:endParaRPr>
          </a:p>
          <a:p>
            <a:pPr algn="ctr">
              <a:spcBef>
                <a:spcPct val="50000"/>
              </a:spcBef>
            </a:pPr>
            <a:r>
              <a:rPr lang="en-US" sz="1800" dirty="0">
                <a:solidFill>
                  <a:srgbClr val="002060"/>
                </a:solidFill>
                <a:latin typeface="Arial" pitchFamily="34" charset="0"/>
                <a:cs typeface="Arial" pitchFamily="34" charset="0"/>
              </a:rPr>
              <a:t>508-944-2851 	 www.waferinspectionservices.com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A866A-8C28-406A-A50D-6E0F5E361EE2}"/>
              </a:ext>
            </a:extLst>
          </p:cNvPr>
          <p:cNvSpPr>
            <a:spLocks noGrp="1"/>
          </p:cNvSpPr>
          <p:nvPr>
            <p:ph type="title"/>
          </p:nvPr>
        </p:nvSpPr>
        <p:spPr>
          <a:xfrm>
            <a:off x="304799" y="1295399"/>
            <a:ext cx="8686801" cy="777479"/>
          </a:xfrm>
        </p:spPr>
        <p:txBody>
          <a:bodyPr/>
          <a:lstStyle/>
          <a:p>
            <a:r>
              <a:rPr lang="en-US" dirty="0"/>
              <a:t>NIST Calibration Standards from MSP</a:t>
            </a:r>
          </a:p>
        </p:txBody>
      </p:sp>
      <p:sp>
        <p:nvSpPr>
          <p:cNvPr id="3" name="Content Placeholder 2">
            <a:extLst>
              <a:ext uri="{FF2B5EF4-FFF2-40B4-BE49-F238E27FC236}">
                <a16:creationId xmlns:a16="http://schemas.microsoft.com/office/drawing/2014/main" id="{FA8F912F-75DB-4C2F-92E9-7C1EBADB3DAC}"/>
              </a:ext>
            </a:extLst>
          </p:cNvPr>
          <p:cNvSpPr>
            <a:spLocks noGrp="1"/>
          </p:cNvSpPr>
          <p:nvPr>
            <p:ph idx="1"/>
          </p:nvPr>
        </p:nvSpPr>
        <p:spPr>
          <a:xfrm>
            <a:off x="381000" y="2147888"/>
            <a:ext cx="8305800" cy="7986712"/>
          </a:xfrm>
        </p:spPr>
        <p:txBody>
          <a:bodyPr/>
          <a:lstStyle/>
          <a:p>
            <a:pPr marR="0" algn="l"/>
            <a:r>
              <a:rPr lang="fr-FR" sz="1800" b="0" i="0" u="none" strike="noStrike" baseline="0" dirty="0">
                <a:solidFill>
                  <a:srgbClr val="000000"/>
                </a:solidFill>
                <a:latin typeface="Century Gothic" panose="020B0502020202020204" pitchFamily="34" charset="0"/>
              </a:rPr>
              <a:t>TSI/ MSP </a:t>
            </a:r>
            <a:r>
              <a:rPr lang="fr-FR" sz="1800" b="0" i="0" u="none" strike="noStrike" baseline="0" dirty="0" err="1">
                <a:solidFill>
                  <a:srgbClr val="000000"/>
                </a:solidFill>
                <a:latin typeface="Century Gothic" panose="020B0502020202020204" pitchFamily="34" charset="0"/>
              </a:rPr>
              <a:t>Particle</a:t>
            </a:r>
            <a:r>
              <a:rPr lang="fr-FR" sz="1800" b="0" i="0" u="none" strike="noStrike" baseline="0" dirty="0">
                <a:solidFill>
                  <a:srgbClr val="000000"/>
                </a:solidFill>
                <a:latin typeface="Century Gothic" panose="020B0502020202020204" pitchFamily="34" charset="0"/>
              </a:rPr>
              <a:t> </a:t>
            </a:r>
            <a:r>
              <a:rPr lang="fr-FR" sz="1800" b="0" i="0" u="none" strike="noStrike" baseline="0" dirty="0" err="1">
                <a:solidFill>
                  <a:srgbClr val="000000"/>
                </a:solidFill>
                <a:latin typeface="Century Gothic" panose="020B0502020202020204" pitchFamily="34" charset="0"/>
              </a:rPr>
              <a:t>Deposition</a:t>
            </a:r>
            <a:r>
              <a:rPr lang="fr-FR" sz="1800" b="0" i="0" u="none" strike="noStrike" baseline="0" dirty="0">
                <a:solidFill>
                  <a:srgbClr val="000000"/>
                </a:solidFill>
                <a:latin typeface="Century Gothic" panose="020B0502020202020204" pitchFamily="34" charset="0"/>
              </a:rPr>
              <a:t> Services</a:t>
            </a:r>
            <a:endParaRPr lang="fr-FR" sz="2000" b="0" i="0" u="none" strike="noStrike" baseline="0" dirty="0">
              <a:solidFill>
                <a:srgbClr val="000000"/>
              </a:solidFill>
              <a:latin typeface="Century Gothic" panose="020B0502020202020204" pitchFamily="34" charset="0"/>
            </a:endParaRPr>
          </a:p>
          <a:p>
            <a:pPr marR="0" algn="l"/>
            <a:r>
              <a:rPr lang="fr-FR" sz="2000" b="0" i="0" u="none" strike="noStrike" baseline="0" dirty="0">
                <a:solidFill>
                  <a:schemeClr val="tx1"/>
                </a:solidFill>
                <a:latin typeface="Century Gothic" panose="020B0502020202020204" pitchFamily="34" charset="0"/>
              </a:rPr>
              <a:t>Surface </a:t>
            </a:r>
            <a:r>
              <a:rPr lang="fr-FR" sz="2000" b="0" i="0" u="none" strike="noStrike" baseline="0" dirty="0" err="1">
                <a:solidFill>
                  <a:schemeClr val="tx1"/>
                </a:solidFill>
                <a:latin typeface="Century Gothic" panose="020B0502020202020204" pitchFamily="34" charset="0"/>
              </a:rPr>
              <a:t>Defect</a:t>
            </a:r>
            <a:r>
              <a:rPr lang="fr-FR" sz="2000" b="0" i="0" u="none" strike="noStrike" baseline="0" dirty="0">
                <a:solidFill>
                  <a:schemeClr val="tx1"/>
                </a:solidFill>
                <a:latin typeface="Century Gothic" panose="020B0502020202020204" pitchFamily="34" charset="0"/>
              </a:rPr>
              <a:t> Calibration Standards</a:t>
            </a:r>
          </a:p>
          <a:p>
            <a:pPr marR="0" algn="l"/>
            <a:r>
              <a:rPr lang="fr-FR" sz="2000" dirty="0" err="1">
                <a:solidFill>
                  <a:schemeClr val="tx1"/>
                </a:solidFill>
                <a:latin typeface="Century Gothic" panose="020B0502020202020204" pitchFamily="34" charset="0"/>
              </a:rPr>
              <a:t>Reticles</a:t>
            </a:r>
            <a:endParaRPr lang="fr-FR" sz="2000" dirty="0">
              <a:solidFill>
                <a:schemeClr val="tx1"/>
              </a:solidFill>
              <a:latin typeface="Century Gothic" panose="020B0502020202020204" pitchFamily="34" charset="0"/>
            </a:endParaRPr>
          </a:p>
          <a:p>
            <a:pPr marR="0" algn="l"/>
            <a:r>
              <a:rPr lang="fr-FR" sz="2000" dirty="0">
                <a:solidFill>
                  <a:schemeClr val="tx1"/>
                </a:solidFill>
                <a:latin typeface="Century Gothic" panose="020B0502020202020204" pitchFamily="34" charset="0"/>
              </a:rPr>
              <a:t>Wafers</a:t>
            </a:r>
          </a:p>
          <a:p>
            <a:pPr marR="0" algn="l"/>
            <a:r>
              <a:rPr lang="fr-FR" sz="2000" dirty="0" err="1">
                <a:solidFill>
                  <a:schemeClr val="tx1"/>
                </a:solidFill>
                <a:latin typeface="Century Gothic" panose="020B0502020202020204" pitchFamily="34" charset="0"/>
              </a:rPr>
              <a:t>Particle</a:t>
            </a:r>
            <a:r>
              <a:rPr lang="fr-FR" sz="2000" dirty="0">
                <a:solidFill>
                  <a:schemeClr val="tx1"/>
                </a:solidFill>
                <a:latin typeface="Century Gothic" panose="020B0502020202020204" pitchFamily="34" charset="0"/>
              </a:rPr>
              <a:t> </a:t>
            </a:r>
            <a:r>
              <a:rPr lang="fr-FR" sz="2000" dirty="0" err="1">
                <a:solidFill>
                  <a:schemeClr val="tx1"/>
                </a:solidFill>
                <a:latin typeface="Century Gothic" panose="020B0502020202020204" pitchFamily="34" charset="0"/>
              </a:rPr>
              <a:t>deposition</a:t>
            </a:r>
            <a:r>
              <a:rPr lang="fr-FR" sz="2000" dirty="0">
                <a:solidFill>
                  <a:schemeClr val="tx1"/>
                </a:solidFill>
                <a:latin typeface="Century Gothic" panose="020B0502020202020204" pitchFamily="34" charset="0"/>
              </a:rPr>
              <a:t> </a:t>
            </a:r>
            <a:r>
              <a:rPr lang="fr-FR" sz="2000" dirty="0" err="1">
                <a:solidFill>
                  <a:schemeClr val="tx1"/>
                </a:solidFill>
                <a:latin typeface="Century Gothic" panose="020B0502020202020204" pitchFamily="34" charset="0"/>
              </a:rPr>
              <a:t>systems</a:t>
            </a:r>
            <a:endParaRPr lang="en-US" sz="1200" b="0" i="0" u="none" strike="noStrike" baseline="0" dirty="0">
              <a:solidFill>
                <a:srgbClr val="000000"/>
              </a:solidFill>
              <a:latin typeface="Century Gothic" panose="020B0502020202020204" pitchFamily="34" charset="0"/>
            </a:endParaRPr>
          </a:p>
          <a:p>
            <a:pPr marR="9500" algn="l"/>
            <a:r>
              <a:rPr lang="en-US" sz="4000" b="0" i="0" u="none" strike="noStrike" baseline="0" dirty="0">
                <a:latin typeface="Century Gothic" panose="020B0502020202020204" pitchFamily="34" charset="0"/>
              </a:rPr>
              <a:t>Deposition Services</a:t>
            </a:r>
          </a:p>
          <a:p>
            <a:pPr marR="0" lvl="1" algn="l"/>
            <a:r>
              <a:rPr lang="en-US" sz="1800" b="0" i="0" u="none" strike="noStrike" baseline="0" dirty="0">
                <a:solidFill>
                  <a:srgbClr val="EB008B"/>
                </a:solidFill>
                <a:latin typeface="Cambria" panose="02040503050406030204" pitchFamily="18" charset="0"/>
              </a:rPr>
              <a:t>Wafer </a:t>
            </a:r>
            <a:r>
              <a:rPr lang="en-US" sz="1800" b="0" i="0" u="none" strike="noStrike" baseline="0" dirty="0">
                <a:solidFill>
                  <a:srgbClr val="000000"/>
                </a:solidFill>
                <a:latin typeface="Cambria" panose="02040503050406030204" pitchFamily="18" charset="0"/>
              </a:rPr>
              <a:t>Calibration Standards</a:t>
            </a:r>
            <a:r>
              <a:rPr lang="en-US" sz="1600" b="0" i="0" u="none" strike="noStrike" baseline="0" dirty="0">
                <a:solidFill>
                  <a:srgbClr val="565656"/>
                </a:solidFill>
                <a:latin typeface="Cambria" panose="02040503050406030204" pitchFamily="18" charset="0"/>
              </a:rPr>
              <a:t>100, 150, 200, 300, 450mm wafers</a:t>
            </a:r>
          </a:p>
          <a:p>
            <a:pPr marR="0" lvl="1" algn="l"/>
            <a:r>
              <a:rPr lang="en-US" sz="1600" b="0" i="0" u="none" strike="noStrike" baseline="0" dirty="0">
                <a:solidFill>
                  <a:srgbClr val="565656"/>
                </a:solidFill>
                <a:latin typeface="Cambria" panose="02040503050406030204" pitchFamily="18" charset="0"/>
              </a:rPr>
              <a:t>Post-deposition inspection with SP2 (200mm and 300mm only)</a:t>
            </a:r>
          </a:p>
          <a:p>
            <a:pPr marR="0" lvl="1" algn="l"/>
            <a:r>
              <a:rPr lang="en-US" sz="1800" b="0" i="0" u="none" strike="noStrike" baseline="0" dirty="0">
                <a:solidFill>
                  <a:srgbClr val="000000"/>
                </a:solidFill>
                <a:latin typeface="Calibri" panose="020F0502020204030204" pitchFamily="34" charset="0"/>
              </a:rPr>
              <a:t>+</a:t>
            </a:r>
            <a:r>
              <a:rPr lang="en-US" sz="1800" b="0" i="0" u="none" strike="noStrike" baseline="0" dirty="0" err="1">
                <a:solidFill>
                  <a:srgbClr val="006EC0"/>
                </a:solidFill>
                <a:latin typeface="Cambria" panose="02040503050406030204" pitchFamily="18" charset="0"/>
              </a:rPr>
              <a:t>Photomask</a:t>
            </a:r>
            <a:r>
              <a:rPr lang="en-US" sz="1800" b="0" i="0" u="none" strike="noStrike" baseline="0" dirty="0" err="1">
                <a:solidFill>
                  <a:srgbClr val="000000"/>
                </a:solidFill>
                <a:latin typeface="Cambria" panose="02040503050406030204" pitchFamily="18" charset="0"/>
              </a:rPr>
              <a:t>Calibration</a:t>
            </a:r>
            <a:r>
              <a:rPr lang="en-US" sz="1800" b="0" i="0" u="none" strike="noStrike" baseline="0" dirty="0">
                <a:solidFill>
                  <a:srgbClr val="000000"/>
                </a:solidFill>
                <a:latin typeface="Cambria" panose="02040503050406030204" pitchFamily="18" charset="0"/>
              </a:rPr>
              <a:t> Standards</a:t>
            </a:r>
            <a:r>
              <a:rPr lang="en-US" sz="1600" b="0" i="0" u="none" strike="noStrike" baseline="0" dirty="0">
                <a:solidFill>
                  <a:srgbClr val="565656"/>
                </a:solidFill>
                <a:latin typeface="Cambria" panose="02040503050406030204" pitchFamily="18" charset="0"/>
              </a:rPr>
              <a:t>6”x6”x1/4” photomasks (reticles)</a:t>
            </a:r>
          </a:p>
          <a:p>
            <a:pPr marR="0" lvl="1" algn="l"/>
            <a:r>
              <a:rPr lang="en-US" sz="1600" b="0" i="0" u="none" strike="noStrike" baseline="0" dirty="0">
                <a:solidFill>
                  <a:srgbClr val="565656"/>
                </a:solidFill>
                <a:latin typeface="Cambria" panose="02040503050406030204" pitchFamily="18" charset="0"/>
              </a:rPr>
              <a:t>Blanks, Resist Film, Patterned</a:t>
            </a:r>
          </a:p>
          <a:p>
            <a:pPr marR="0" lvl="1" algn="l"/>
            <a:r>
              <a:rPr lang="en-US" sz="1600" b="0" i="0" u="none" strike="noStrike" baseline="0" dirty="0">
                <a:solidFill>
                  <a:srgbClr val="565656"/>
                </a:solidFill>
                <a:latin typeface="Cambria" panose="02040503050406030204" pitchFamily="18" charset="0"/>
              </a:rPr>
              <a:t>Optical, EUV</a:t>
            </a:r>
          </a:p>
          <a:p>
            <a:pPr marR="0" lvl="1" algn="l"/>
            <a:endParaRPr lang="en-US" sz="1600" b="0" i="0" u="none" strike="noStrike" baseline="0" dirty="0">
              <a:solidFill>
                <a:srgbClr val="565656"/>
              </a:solidFill>
              <a:latin typeface="Cambria" panose="02040503050406030204" pitchFamily="18" charset="0"/>
            </a:endParaRPr>
          </a:p>
          <a:p>
            <a:pPr marR="0" algn="l"/>
            <a:r>
              <a:rPr lang="en-US" sz="1800" b="0" i="0" u="none" strike="noStrike" baseline="0" dirty="0">
                <a:solidFill>
                  <a:srgbClr val="000000"/>
                </a:solidFill>
                <a:latin typeface="Calibri" panose="020F0502020204030204" pitchFamily="34" charset="0"/>
              </a:rPr>
              <a:t>+</a:t>
            </a:r>
            <a:r>
              <a:rPr lang="en-US" sz="1800" b="0" i="0" u="none" strike="noStrike" baseline="0" dirty="0">
                <a:solidFill>
                  <a:srgbClr val="00AF4F"/>
                </a:solidFill>
                <a:latin typeface="Cambria" panose="02040503050406030204" pitchFamily="18" charset="0"/>
              </a:rPr>
              <a:t>Customer-supplied substrates</a:t>
            </a:r>
          </a:p>
          <a:p>
            <a:pPr marR="0" algn="l"/>
            <a:r>
              <a:rPr lang="en-US" sz="1800" b="0" i="0" u="none" strike="noStrike" baseline="0" dirty="0">
                <a:solidFill>
                  <a:srgbClr val="000000"/>
                </a:solidFill>
                <a:latin typeface="Calibri" panose="020F0502020204030204" pitchFamily="34" charset="0"/>
              </a:rPr>
              <a:t>+</a:t>
            </a:r>
            <a:r>
              <a:rPr lang="en-US" sz="1800" b="0" i="0" u="none" strike="noStrike" baseline="0" dirty="0">
                <a:solidFill>
                  <a:srgbClr val="000000"/>
                </a:solidFill>
                <a:latin typeface="Cambria" panose="02040503050406030204" pitchFamily="18" charset="0"/>
              </a:rPr>
              <a:t>Full, Spot, Ring, Arc deposit patterns</a:t>
            </a:r>
          </a:p>
          <a:p>
            <a:pPr marR="0" lvl="1" algn="l"/>
            <a:r>
              <a:rPr lang="en-US" sz="1800" b="0" i="0" u="none" strike="noStrike" baseline="0" dirty="0">
                <a:solidFill>
                  <a:srgbClr val="000000"/>
                </a:solidFill>
                <a:latin typeface="Calibri" panose="020F0502020204030204" pitchFamily="34" charset="0"/>
              </a:rPr>
              <a:t>+</a:t>
            </a:r>
            <a:r>
              <a:rPr lang="en-US" sz="1800" b="0" i="0" u="none" strike="noStrike" baseline="0" dirty="0">
                <a:solidFill>
                  <a:srgbClr val="000000"/>
                </a:solidFill>
                <a:latin typeface="Cambria" panose="02040503050406030204" pitchFamily="18" charset="0"/>
              </a:rPr>
              <a:t>Particles Available:</a:t>
            </a:r>
            <a:r>
              <a:rPr lang="en-US" sz="1600" b="0" i="0" u="none" strike="noStrike" baseline="0" dirty="0">
                <a:solidFill>
                  <a:srgbClr val="565656"/>
                </a:solidFill>
                <a:latin typeface="Cambria" panose="02040503050406030204" pitchFamily="18" charset="0"/>
              </a:rPr>
              <a:t>10nm –20</a:t>
            </a:r>
            <a:r>
              <a:rPr lang="el-GR" sz="1600" b="0" i="0" u="none" strike="noStrike" baseline="0" dirty="0">
                <a:solidFill>
                  <a:srgbClr val="565656"/>
                </a:solidFill>
                <a:latin typeface="Cambria" panose="02040503050406030204" pitchFamily="18" charset="0"/>
              </a:rPr>
              <a:t>μ</a:t>
            </a:r>
            <a:r>
              <a:rPr lang="en-US" sz="1600" b="0" i="0" u="none" strike="noStrike" baseline="0" dirty="0">
                <a:solidFill>
                  <a:srgbClr val="565656"/>
                </a:solidFill>
                <a:latin typeface="Cambria" panose="02040503050406030204" pitchFamily="18" charset="0"/>
              </a:rPr>
              <a:t>m</a:t>
            </a:r>
          </a:p>
          <a:p>
            <a:pPr marR="0" lvl="1" algn="l"/>
            <a:r>
              <a:rPr lang="en-US" sz="1600" b="0" i="0" u="none" strike="noStrike" baseline="0" dirty="0">
                <a:solidFill>
                  <a:srgbClr val="565656"/>
                </a:solidFill>
                <a:latin typeface="Cambria" panose="02040503050406030204" pitchFamily="18" charset="0"/>
              </a:rPr>
              <a:t>PSL Spheres (</a:t>
            </a:r>
            <a:r>
              <a:rPr lang="en-US" sz="1600" b="0" i="0" u="none" strike="noStrike" baseline="0" dirty="0" err="1">
                <a:solidFill>
                  <a:srgbClr val="565656"/>
                </a:solidFill>
                <a:latin typeface="Cambria" panose="02040503050406030204" pitchFamily="18" charset="0"/>
              </a:rPr>
              <a:t>ThermoSci</a:t>
            </a:r>
            <a:r>
              <a:rPr lang="en-US" sz="1600" b="0" i="0" u="none" strike="noStrike" baseline="0" dirty="0">
                <a:solidFill>
                  <a:srgbClr val="565656"/>
                </a:solidFill>
                <a:latin typeface="Cambria" panose="02040503050406030204" pitchFamily="18" charset="0"/>
              </a:rPr>
              <a:t>.)</a:t>
            </a:r>
          </a:p>
          <a:p>
            <a:pPr marR="0" lvl="1" algn="l"/>
            <a:r>
              <a:rPr lang="en-US" sz="1600" b="0" i="0" u="none" strike="noStrike" baseline="0" dirty="0">
                <a:solidFill>
                  <a:srgbClr val="565656"/>
                </a:solidFill>
                <a:latin typeface="Cambria" panose="02040503050406030204" pitchFamily="18" charset="0"/>
              </a:rPr>
              <a:t>SiO</a:t>
            </a:r>
            <a:r>
              <a:rPr lang="en-US" sz="1000" b="0" i="0" u="none" strike="noStrike" baseline="0" dirty="0">
                <a:solidFill>
                  <a:srgbClr val="565656"/>
                </a:solidFill>
                <a:latin typeface="Cambria" panose="02040503050406030204" pitchFamily="18" charset="0"/>
              </a:rPr>
              <a:t>2</a:t>
            </a:r>
            <a:r>
              <a:rPr lang="en-US" sz="1600" b="0" i="0" u="none" strike="noStrike" baseline="0" dirty="0">
                <a:solidFill>
                  <a:srgbClr val="565656"/>
                </a:solidFill>
                <a:latin typeface="Cambria" panose="02040503050406030204" pitchFamily="18" charset="0"/>
              </a:rPr>
              <a:t>Spheres (MSP, Bangs Labs)</a:t>
            </a:r>
          </a:p>
          <a:p>
            <a:pPr marR="0" lvl="1" algn="l"/>
            <a:r>
              <a:rPr lang="en-US" sz="1600" b="0" i="0" u="none" strike="noStrike" baseline="0" dirty="0">
                <a:solidFill>
                  <a:srgbClr val="565656"/>
                </a:solidFill>
                <a:latin typeface="Cambria" panose="02040503050406030204" pitchFamily="18" charset="0"/>
              </a:rPr>
              <a:t>Process Particles (MSP)</a:t>
            </a:r>
          </a:p>
          <a:p>
            <a:pPr marR="0" lvl="1" algn="l"/>
            <a:endParaRPr lang="en-US" sz="1600" b="0" i="0" u="none" strike="noStrike" baseline="0" dirty="0">
              <a:solidFill>
                <a:srgbClr val="565656"/>
              </a:solidFill>
              <a:latin typeface="Cambria" panose="02040503050406030204" pitchFamily="18" charset="0"/>
            </a:endParaRPr>
          </a:p>
          <a:p>
            <a:endParaRPr lang="en-US" sz="1600" b="0" i="0" u="none" strike="noStrike" baseline="0" dirty="0">
              <a:solidFill>
                <a:srgbClr val="565656"/>
              </a:solidFill>
              <a:latin typeface="Cambria" panose="02040503050406030204" pitchFamily="18" charset="0"/>
            </a:endParaRPr>
          </a:p>
          <a:p>
            <a:r>
              <a:rPr lang="en-US" sz="800" b="0" i="0" u="none" strike="noStrike" baseline="0" dirty="0">
                <a:solidFill>
                  <a:srgbClr val="7E7E7E"/>
                </a:solidFill>
                <a:latin typeface="Cambria" panose="02040503050406030204" pitchFamily="18" charset="0"/>
              </a:rPr>
              <a:t>MSP</a:t>
            </a:r>
            <a:endParaRPr lang="fr-FR" sz="2000" dirty="0">
              <a:solidFill>
                <a:schemeClr val="tx1"/>
              </a:solidFill>
              <a:latin typeface="Century Gothic" panose="020B0502020202020204" pitchFamily="34" charset="0"/>
            </a:endParaRPr>
          </a:p>
          <a:p>
            <a:pPr marR="0" algn="l"/>
            <a:endParaRPr lang="en-US" sz="2000" dirty="0">
              <a:solidFill>
                <a:schemeClr val="tx1"/>
              </a:solidFill>
            </a:endParaRPr>
          </a:p>
        </p:txBody>
      </p:sp>
      <p:pic>
        <p:nvPicPr>
          <p:cNvPr id="5" name="Picture 4">
            <a:extLst>
              <a:ext uri="{FF2B5EF4-FFF2-40B4-BE49-F238E27FC236}">
                <a16:creationId xmlns:a16="http://schemas.microsoft.com/office/drawing/2014/main" id="{FFD0538A-6934-45C1-BFAE-94A9E5195661}"/>
              </a:ext>
            </a:extLst>
          </p:cNvPr>
          <p:cNvPicPr>
            <a:picLocks noChangeAspect="1"/>
          </p:cNvPicPr>
          <p:nvPr/>
        </p:nvPicPr>
        <p:blipFill>
          <a:blip r:embed="rId2"/>
          <a:stretch>
            <a:fillRect/>
          </a:stretch>
        </p:blipFill>
        <p:spPr>
          <a:xfrm flipH="1">
            <a:off x="5982237" y="4493652"/>
            <a:ext cx="2780763" cy="78347"/>
          </a:xfrm>
          <a:prstGeom prst="rect">
            <a:avLst/>
          </a:prstGeom>
        </p:spPr>
      </p:pic>
    </p:spTree>
    <p:extLst>
      <p:ext uri="{BB962C8B-B14F-4D97-AF65-F5344CB8AC3E}">
        <p14:creationId xmlns:p14="http://schemas.microsoft.com/office/powerpoint/2010/main" val="3396793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78151-D910-40F4-B5BB-927D0FAFB676}"/>
              </a:ext>
            </a:extLst>
          </p:cNvPr>
          <p:cNvSpPr>
            <a:spLocks noGrp="1"/>
          </p:cNvSpPr>
          <p:nvPr>
            <p:ph type="title"/>
          </p:nvPr>
        </p:nvSpPr>
        <p:spPr/>
        <p:txBody>
          <a:bodyPr/>
          <a:lstStyle/>
          <a:p>
            <a:r>
              <a:rPr lang="en-US" dirty="0"/>
              <a:t>Lasers, Calibration Standards</a:t>
            </a:r>
          </a:p>
        </p:txBody>
      </p:sp>
      <p:sp>
        <p:nvSpPr>
          <p:cNvPr id="3" name="Content Placeholder 2">
            <a:extLst>
              <a:ext uri="{FF2B5EF4-FFF2-40B4-BE49-F238E27FC236}">
                <a16:creationId xmlns:a16="http://schemas.microsoft.com/office/drawing/2014/main" id="{4BCF87BA-1272-4406-A01A-400C88AF963F}"/>
              </a:ext>
            </a:extLst>
          </p:cNvPr>
          <p:cNvSpPr>
            <a:spLocks noGrp="1"/>
          </p:cNvSpPr>
          <p:nvPr>
            <p:ph idx="1"/>
          </p:nvPr>
        </p:nvSpPr>
        <p:spPr/>
        <p:txBody>
          <a:bodyPr/>
          <a:lstStyle/>
          <a:p>
            <a:r>
              <a:rPr lang="en-US" dirty="0"/>
              <a:t>Calibration standards available from TSI/MSP Argon Lasers 35mW and 75mW</a:t>
            </a:r>
          </a:p>
          <a:p>
            <a:r>
              <a:rPr lang="en-US" dirty="0"/>
              <a:t>New or refurbished</a:t>
            </a:r>
          </a:p>
          <a:p>
            <a:r>
              <a:rPr lang="en-US" dirty="0"/>
              <a:t>KLA-Tencor 6000, 6100, 6200, 6220, 6400, 6420</a:t>
            </a:r>
          </a:p>
          <a:p>
            <a:r>
              <a:rPr lang="en-US" dirty="0"/>
              <a:t>KLA-Tencor SP1-Classic; </a:t>
            </a:r>
            <a:r>
              <a:rPr lang="en-US" dirty="0" err="1"/>
              <a:t>Tbi</a:t>
            </a:r>
            <a:r>
              <a:rPr lang="en-US" dirty="0"/>
              <a:t>; DLS</a:t>
            </a:r>
          </a:p>
          <a:p>
            <a:r>
              <a:rPr lang="en-US" dirty="0"/>
              <a:t>KLA-Tencor AIT1,2 </a:t>
            </a:r>
          </a:p>
          <a:p>
            <a:r>
              <a:rPr lang="en-US" dirty="0"/>
              <a:t>Don’t see your model? Please ask</a:t>
            </a:r>
          </a:p>
        </p:txBody>
      </p:sp>
    </p:spTree>
    <p:extLst>
      <p:ext uri="{BB962C8B-B14F-4D97-AF65-F5344CB8AC3E}">
        <p14:creationId xmlns:p14="http://schemas.microsoft.com/office/powerpoint/2010/main" val="1306241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27B1B-6288-46A9-8316-1E58D25FF712}"/>
              </a:ext>
            </a:extLst>
          </p:cNvPr>
          <p:cNvSpPr>
            <a:spLocks noGrp="1"/>
          </p:cNvSpPr>
          <p:nvPr>
            <p:ph type="title"/>
          </p:nvPr>
        </p:nvSpPr>
        <p:spPr/>
        <p:txBody>
          <a:bodyPr/>
          <a:lstStyle/>
          <a:p>
            <a:r>
              <a:rPr lang="en-US" sz="2800" dirty="0"/>
              <a:t>Solid State Laser Conversion Kits</a:t>
            </a:r>
          </a:p>
        </p:txBody>
      </p:sp>
      <p:sp>
        <p:nvSpPr>
          <p:cNvPr id="3" name="Content Placeholder 2">
            <a:extLst>
              <a:ext uri="{FF2B5EF4-FFF2-40B4-BE49-F238E27FC236}">
                <a16:creationId xmlns:a16="http://schemas.microsoft.com/office/drawing/2014/main" id="{4E5109C2-0EA6-4C4F-81E8-39D85A9FD741}"/>
              </a:ext>
            </a:extLst>
          </p:cNvPr>
          <p:cNvSpPr>
            <a:spLocks noGrp="1"/>
          </p:cNvSpPr>
          <p:nvPr>
            <p:ph idx="1"/>
          </p:nvPr>
        </p:nvSpPr>
        <p:spPr/>
        <p:txBody>
          <a:bodyPr/>
          <a:lstStyle/>
          <a:p>
            <a:r>
              <a:rPr lang="en-US" dirty="0"/>
              <a:t>WIS, Inc. </a:t>
            </a:r>
            <a:r>
              <a:rPr lang="en-US" i="1" u="sng" dirty="0"/>
              <a:t>does not </a:t>
            </a:r>
            <a:r>
              <a:rPr lang="en-US" dirty="0"/>
              <a:t>do the following:</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The OEM will rework the tools by upgrading the software in the same time they upgrade to SSL. The serial number of the SSL laser will be checked and the tool will not work with another serial number of laser. Even a switch back will </a:t>
            </a:r>
            <a:r>
              <a:rPr lang="en-US" sz="1800" b="1" i="1" u="sng" dirty="0">
                <a:effectLst/>
                <a:latin typeface="Calibri" panose="020F0502020204030204" pitchFamily="34" charset="0"/>
                <a:ea typeface="Calibri" panose="020F0502020204030204" pitchFamily="34" charset="0"/>
              </a:rPr>
              <a:t>block</a:t>
            </a:r>
            <a:r>
              <a:rPr lang="en-US" sz="1800" dirty="0">
                <a:effectLst/>
                <a:latin typeface="Calibri" panose="020F0502020204030204" pitchFamily="34" charset="0"/>
                <a:ea typeface="Calibri" panose="020F0502020204030204" pitchFamily="34" charset="0"/>
              </a:rPr>
              <a:t> the tool.</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If </a:t>
            </a:r>
            <a:r>
              <a:rPr lang="en-US" sz="1800">
                <a:effectLst/>
                <a:latin typeface="Calibri" panose="020F0502020204030204" pitchFamily="34" charset="0"/>
                <a:ea typeface="Calibri" panose="020F0502020204030204" pitchFamily="34" charset="0"/>
              </a:rPr>
              <a:t>using the OEM </a:t>
            </a:r>
            <a:r>
              <a:rPr lang="en-US" sz="1800" dirty="0">
                <a:effectLst/>
                <a:latin typeface="Calibri" panose="020F0502020204030204" pitchFamily="34" charset="0"/>
                <a:ea typeface="Calibri" panose="020F0502020204030204" pitchFamily="34" charset="0"/>
              </a:rPr>
              <a:t>for a conversion to SSL, the end user MUST keep the old HDD in his hands, to replace the upgraded HDD once they want to leave the blocking back to third party suppliers.</a:t>
            </a:r>
            <a:endParaRPr lang="en-US" dirty="0"/>
          </a:p>
          <a:p>
            <a:r>
              <a:rPr lang="en-US" dirty="0"/>
              <a:t>KLA-Tencor Surfscan 6200;6220;6400;6420</a:t>
            </a:r>
          </a:p>
          <a:p>
            <a:r>
              <a:rPr lang="en-US" dirty="0"/>
              <a:t>SP1-Classic; </a:t>
            </a:r>
            <a:r>
              <a:rPr lang="en-US" dirty="0" err="1"/>
              <a:t>Tbi</a:t>
            </a:r>
            <a:r>
              <a:rPr lang="en-US" dirty="0"/>
              <a:t>; DLS</a:t>
            </a:r>
          </a:p>
          <a:p>
            <a:r>
              <a:rPr lang="en-US" dirty="0"/>
              <a:t>AIT1; AIT2</a:t>
            </a:r>
          </a:p>
          <a:p>
            <a:r>
              <a:rPr lang="en-US" dirty="0"/>
              <a:t>Installation available by WIS, Inc.</a:t>
            </a:r>
          </a:p>
        </p:txBody>
      </p:sp>
    </p:spTree>
    <p:extLst>
      <p:ext uri="{BB962C8B-B14F-4D97-AF65-F5344CB8AC3E}">
        <p14:creationId xmlns:p14="http://schemas.microsoft.com/office/powerpoint/2010/main" val="3037942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8056E-7482-4DE0-84DD-D9425F9AB069}"/>
              </a:ext>
            </a:extLst>
          </p:cNvPr>
          <p:cNvSpPr>
            <a:spLocks noGrp="1"/>
          </p:cNvSpPr>
          <p:nvPr>
            <p:ph type="title"/>
          </p:nvPr>
        </p:nvSpPr>
        <p:spPr>
          <a:xfrm>
            <a:off x="304799" y="1143000"/>
            <a:ext cx="7713133" cy="609600"/>
          </a:xfrm>
        </p:spPr>
        <p:txBody>
          <a:bodyPr/>
          <a:lstStyle/>
          <a:p>
            <a:r>
              <a:rPr lang="en-US" dirty="0"/>
              <a:t>KLA-Tencor Tools Supported</a:t>
            </a:r>
          </a:p>
        </p:txBody>
      </p:sp>
      <p:sp>
        <p:nvSpPr>
          <p:cNvPr id="3" name="Content Placeholder 2">
            <a:extLst>
              <a:ext uri="{FF2B5EF4-FFF2-40B4-BE49-F238E27FC236}">
                <a16:creationId xmlns:a16="http://schemas.microsoft.com/office/drawing/2014/main" id="{2BE8F811-6B56-410C-A772-368B60E262BF}"/>
              </a:ext>
            </a:extLst>
          </p:cNvPr>
          <p:cNvSpPr>
            <a:spLocks noGrp="1"/>
          </p:cNvSpPr>
          <p:nvPr>
            <p:ph idx="1"/>
          </p:nvPr>
        </p:nvSpPr>
        <p:spPr>
          <a:xfrm>
            <a:off x="381000" y="1752600"/>
            <a:ext cx="8763000" cy="5105400"/>
          </a:xfrm>
        </p:spPr>
        <p:txBody>
          <a:bodyPr/>
          <a:lstStyle/>
          <a:p>
            <a:r>
              <a:rPr lang="en-US" dirty="0"/>
              <a:t>Surfscan 4500; 6000;6100;6200;6220 6400; 6420</a:t>
            </a:r>
          </a:p>
          <a:p>
            <a:r>
              <a:rPr lang="en-US" dirty="0"/>
              <a:t>SP1-Classic; </a:t>
            </a:r>
            <a:r>
              <a:rPr lang="en-US" dirty="0" err="1"/>
              <a:t>Tbi</a:t>
            </a:r>
            <a:r>
              <a:rPr lang="en-US" dirty="0"/>
              <a:t>; DLS; SP2</a:t>
            </a:r>
          </a:p>
          <a:p>
            <a:r>
              <a:rPr lang="en-US" dirty="0"/>
              <a:t>HRP 220</a:t>
            </a:r>
          </a:p>
          <a:p>
            <a:r>
              <a:rPr lang="en-US" dirty="0"/>
              <a:t>RS </a:t>
            </a:r>
            <a:r>
              <a:rPr lang="en-US" dirty="0">
                <a:effectLst/>
                <a:latin typeface="Times New Roman" panose="02020603050405020304" pitchFamily="18" charset="0"/>
                <a:ea typeface="Times New Roman" panose="02020603050405020304" pitchFamily="18" charset="0"/>
              </a:rPr>
              <a:t>RS35/55/75</a:t>
            </a:r>
          </a:p>
          <a:p>
            <a:r>
              <a:rPr lang="en-US" dirty="0">
                <a:latin typeface="Times New Roman" panose="02020603050405020304" pitchFamily="18" charset="0"/>
              </a:rPr>
              <a:t>AIT-1; 2; 3</a:t>
            </a:r>
          </a:p>
          <a:p>
            <a:r>
              <a:rPr lang="en-US" dirty="0">
                <a:latin typeface="Times New Roman" panose="02020603050405020304" pitchFamily="18" charset="0"/>
              </a:rPr>
              <a:t>UV1050; 1250; 1270; 1280; 1280SE</a:t>
            </a:r>
          </a:p>
          <a:p>
            <a:r>
              <a:rPr lang="en-US" dirty="0">
                <a:latin typeface="Times New Roman" panose="02020603050405020304" pitchFamily="18" charset="0"/>
              </a:rPr>
              <a:t>F5X</a:t>
            </a:r>
          </a:p>
          <a:p>
            <a:r>
              <a:rPr lang="en-US" dirty="0">
                <a:latin typeface="Times New Roman" panose="02020603050405020304" pitchFamily="18" charset="0"/>
              </a:rPr>
              <a:t>2132; 2135; 2138; 2139; 2351; 2365; 2367</a:t>
            </a:r>
          </a:p>
          <a:p>
            <a:r>
              <a:rPr lang="en-US" dirty="0">
                <a:latin typeface="Times New Roman" panose="02020603050405020304" pitchFamily="18" charset="0"/>
              </a:rPr>
              <a:t>Thermawave</a:t>
            </a:r>
          </a:p>
          <a:p>
            <a:r>
              <a:rPr lang="en-US" dirty="0" err="1">
                <a:latin typeface="Times New Roman" panose="02020603050405020304" pitchFamily="18" charset="0"/>
              </a:rPr>
              <a:t>Quaantox</a:t>
            </a:r>
            <a:endParaRPr lang="en-US" dirty="0"/>
          </a:p>
        </p:txBody>
      </p:sp>
    </p:spTree>
    <p:extLst>
      <p:ext uri="{BB962C8B-B14F-4D97-AF65-F5344CB8AC3E}">
        <p14:creationId xmlns:p14="http://schemas.microsoft.com/office/powerpoint/2010/main" val="1947000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5"/>
          <p:cNvSpPr>
            <a:spLocks noChangeArrowheads="1"/>
          </p:cNvSpPr>
          <p:nvPr/>
        </p:nvSpPr>
        <p:spPr bwMode="auto">
          <a:xfrm>
            <a:off x="304800" y="2286001"/>
            <a:ext cx="8432800" cy="707886"/>
          </a:xfrm>
          <a:prstGeom prst="rect">
            <a:avLst/>
          </a:prstGeom>
          <a:noFill/>
          <a:ln w="12700" cap="sq">
            <a:noFill/>
            <a:miter lim="800000"/>
            <a:headEnd type="none" w="sm" len="sm"/>
            <a:tailEnd type="none" w="sm" len="sm"/>
          </a:ln>
        </p:spPr>
        <p:txBody>
          <a:bodyPr>
            <a:spAutoFit/>
          </a:bodyPr>
          <a:lstStyle/>
          <a:p>
            <a:pPr algn="ctr">
              <a:spcBef>
                <a:spcPct val="50000"/>
              </a:spcBef>
            </a:pPr>
            <a:endParaRPr lang="en-US" sz="1600" b="1" dirty="0"/>
          </a:p>
          <a:p>
            <a:pPr>
              <a:spcBef>
                <a:spcPct val="50000"/>
              </a:spcBef>
            </a:pPr>
            <a:endParaRPr lang="en-US" sz="1600" b="1" dirty="0"/>
          </a:p>
        </p:txBody>
      </p:sp>
      <p:sp>
        <p:nvSpPr>
          <p:cNvPr id="7174" name="Rectangle 7"/>
          <p:cNvSpPr>
            <a:spLocks noChangeArrowheads="1"/>
          </p:cNvSpPr>
          <p:nvPr/>
        </p:nvSpPr>
        <p:spPr bwMode="auto">
          <a:xfrm>
            <a:off x="381000" y="2590800"/>
            <a:ext cx="7924800" cy="4154984"/>
          </a:xfrm>
          <a:prstGeom prst="rect">
            <a:avLst/>
          </a:prstGeom>
          <a:noFill/>
          <a:ln w="12700" cap="sq">
            <a:noFill/>
            <a:miter lim="800000"/>
            <a:headEnd type="none" w="sm" len="sm"/>
            <a:tailEnd type="none" w="sm" len="sm"/>
          </a:ln>
        </p:spPr>
        <p:txBody>
          <a:bodyPr wrap="square">
            <a:spAutoFit/>
          </a:bodyPr>
          <a:lstStyle/>
          <a:p>
            <a:pPr marL="457200" indent="-457200" algn="ctr"/>
            <a:endParaRPr lang="en-US" sz="1600" b="1" dirty="0">
              <a:latin typeface="Arial" pitchFamily="34" charset="0"/>
              <a:cs typeface="Arial" pitchFamily="34" charset="0"/>
            </a:endParaRPr>
          </a:p>
          <a:p>
            <a:pPr marL="457200" indent="-457200">
              <a:buFont typeface="Wingdings" pitchFamily="2" charset="2"/>
              <a:buChar char="v"/>
            </a:pPr>
            <a:r>
              <a:rPr lang="en-US" sz="2800" dirty="0">
                <a:solidFill>
                  <a:srgbClr val="002060"/>
                </a:solidFill>
                <a:latin typeface="Arial" pitchFamily="34" charset="0"/>
                <a:cs typeface="Arial" pitchFamily="34" charset="0"/>
              </a:rPr>
              <a:t>Annual Service; PM; and Support Contracts</a:t>
            </a:r>
          </a:p>
          <a:p>
            <a:pPr marL="457200" indent="-457200">
              <a:buFont typeface="Wingdings" pitchFamily="2" charset="2"/>
              <a:buChar char="v"/>
            </a:pPr>
            <a:endParaRPr lang="en-US" sz="2800" dirty="0">
              <a:solidFill>
                <a:srgbClr val="002060"/>
              </a:solidFill>
              <a:latin typeface="Arial" pitchFamily="34" charset="0"/>
              <a:cs typeface="Arial" pitchFamily="34" charset="0"/>
            </a:endParaRPr>
          </a:p>
          <a:p>
            <a:pPr marL="457200" indent="-457200">
              <a:buFont typeface="Wingdings" pitchFamily="2" charset="2"/>
              <a:buChar char="v"/>
            </a:pPr>
            <a:r>
              <a:rPr lang="en-US" sz="2800" dirty="0">
                <a:solidFill>
                  <a:srgbClr val="002060"/>
                </a:solidFill>
                <a:latin typeface="Arial" pitchFamily="34" charset="0"/>
                <a:cs typeface="Arial" pitchFamily="34" charset="0"/>
              </a:rPr>
              <a:t>Semi-Annual Service and Support Contracts</a:t>
            </a:r>
          </a:p>
          <a:p>
            <a:pPr marL="457200" indent="-457200">
              <a:buFont typeface="Wingdings" pitchFamily="2" charset="2"/>
              <a:buChar char="v"/>
            </a:pPr>
            <a:endParaRPr lang="en-US" sz="2800" dirty="0">
              <a:solidFill>
                <a:srgbClr val="002060"/>
              </a:solidFill>
              <a:latin typeface="Arial" pitchFamily="34" charset="0"/>
              <a:cs typeface="Arial" pitchFamily="34" charset="0"/>
            </a:endParaRPr>
          </a:p>
          <a:p>
            <a:pPr marL="457200" indent="-457200">
              <a:buFont typeface="Wingdings" pitchFamily="2" charset="2"/>
              <a:buChar char="v"/>
            </a:pPr>
            <a:r>
              <a:rPr lang="en-US" sz="2800" dirty="0">
                <a:solidFill>
                  <a:srgbClr val="002060"/>
                </a:solidFill>
                <a:latin typeface="Arial" pitchFamily="34" charset="0"/>
                <a:cs typeface="Arial" pitchFamily="34" charset="0"/>
              </a:rPr>
              <a:t>Per Call Services</a:t>
            </a:r>
          </a:p>
          <a:p>
            <a:pPr marL="457200" indent="-457200">
              <a:buFont typeface="Wingdings" pitchFamily="2" charset="2"/>
              <a:buChar char="v"/>
            </a:pPr>
            <a:endParaRPr lang="en-US" sz="2800" dirty="0">
              <a:solidFill>
                <a:srgbClr val="002060"/>
              </a:solidFill>
              <a:latin typeface="Arial" pitchFamily="34" charset="0"/>
              <a:cs typeface="Arial" pitchFamily="34" charset="0"/>
            </a:endParaRPr>
          </a:p>
          <a:p>
            <a:pPr marL="457200" indent="-457200">
              <a:buFont typeface="Wingdings" pitchFamily="2" charset="2"/>
              <a:buChar char="v"/>
            </a:pPr>
            <a:r>
              <a:rPr lang="en-US" sz="2800" dirty="0">
                <a:solidFill>
                  <a:srgbClr val="002060"/>
                </a:solidFill>
                <a:latin typeface="Arial" pitchFamily="34" charset="0"/>
                <a:cs typeface="Arial" pitchFamily="34" charset="0"/>
              </a:rPr>
              <a:t>Replacement Lasers/Parts</a:t>
            </a:r>
          </a:p>
          <a:p>
            <a:pPr marL="457200" indent="-457200">
              <a:buFont typeface="Wingdings" pitchFamily="2" charset="2"/>
              <a:buChar char="v"/>
            </a:pPr>
            <a:endParaRPr lang="en-US" sz="2800" dirty="0">
              <a:solidFill>
                <a:srgbClr val="002060"/>
              </a:solidFill>
              <a:latin typeface="Arial" pitchFamily="34" charset="0"/>
              <a:cs typeface="Arial" pitchFamily="34" charset="0"/>
            </a:endParaRPr>
          </a:p>
          <a:p>
            <a:pPr marL="457200" indent="-457200" algn="ctr"/>
            <a:endParaRPr lang="en-US" b="1" u="sng" dirty="0">
              <a:solidFill>
                <a:srgbClr val="FF0000"/>
              </a:solidFill>
              <a:latin typeface="Arial" pitchFamily="34" charset="0"/>
              <a:cs typeface="Arial" pitchFamily="34" charset="0"/>
            </a:endParaRPr>
          </a:p>
        </p:txBody>
      </p:sp>
      <p:sp>
        <p:nvSpPr>
          <p:cNvPr id="7" name="Title 1"/>
          <p:cNvSpPr txBox="1">
            <a:spLocks/>
          </p:cNvSpPr>
          <p:nvPr/>
        </p:nvSpPr>
        <p:spPr>
          <a:xfrm>
            <a:off x="304800" y="1447800"/>
            <a:ext cx="8458200" cy="838201"/>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i="0" u="none" strike="noStrike" kern="0" cap="none" spc="0" normalizeH="0" baseline="0" noProof="0" dirty="0">
                <a:ln>
                  <a:noFill/>
                </a:ln>
                <a:solidFill>
                  <a:srgbClr val="002060"/>
                </a:solidFill>
                <a:effectLst/>
                <a:uLnTx/>
                <a:uFillTx/>
                <a:latin typeface="Arial" pitchFamily="34" charset="0"/>
                <a:ea typeface="+mj-ea"/>
                <a:cs typeface="Arial" pitchFamily="34" charset="0"/>
              </a:rPr>
              <a:t>On-Site support for Your Needs</a:t>
            </a:r>
          </a:p>
        </p:txBody>
      </p:sp>
      <p:pic>
        <p:nvPicPr>
          <p:cNvPr id="8" name="Picture 2" descr="\\GPGREEN13-PC\gpgreen13\Pictures\SNPS\inspecting_wafer_mr.jpg"/>
          <p:cNvPicPr>
            <a:picLocks noChangeAspect="1" noChangeArrowheads="1"/>
          </p:cNvPicPr>
          <p:nvPr/>
        </p:nvPicPr>
        <p:blipFill>
          <a:blip r:embed="rId3" cstate="print"/>
          <a:srcRect/>
          <a:stretch>
            <a:fillRect/>
          </a:stretch>
        </p:blipFill>
        <p:spPr bwMode="auto">
          <a:xfrm>
            <a:off x="5791200" y="4343400"/>
            <a:ext cx="2895600" cy="2196487"/>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ext Placeholder 1"/>
          <p:cNvSpPr>
            <a:spLocks noGrp="1"/>
          </p:cNvSpPr>
          <p:nvPr>
            <p:ph type="body" orient="vert" idx="1"/>
          </p:nvPr>
        </p:nvSpPr>
        <p:spPr>
          <a:xfrm rot="16200000">
            <a:off x="723900" y="3086100"/>
            <a:ext cx="2209800" cy="2895600"/>
          </a:xfrm>
        </p:spPr>
        <p:txBody>
          <a:bodyPr/>
          <a:lstStyle/>
          <a:p>
            <a:r>
              <a:rPr lang="en-US" dirty="0"/>
              <a:t>Engineers are Level 3 to Level 5 experience</a:t>
            </a:r>
          </a:p>
        </p:txBody>
      </p:sp>
      <p:sp>
        <p:nvSpPr>
          <p:cNvPr id="3" name="Title 2"/>
          <p:cNvSpPr>
            <a:spLocks noGrp="1"/>
          </p:cNvSpPr>
          <p:nvPr>
            <p:ph type="title"/>
          </p:nvPr>
        </p:nvSpPr>
        <p:spPr>
          <a:xfrm>
            <a:off x="381000" y="1447800"/>
            <a:ext cx="3886200" cy="1828800"/>
          </a:xfrm>
        </p:spPr>
        <p:txBody>
          <a:bodyPr/>
          <a:lstStyle/>
          <a:p>
            <a:pPr lvl="0">
              <a:defRPr/>
            </a:pPr>
            <a:r>
              <a:rPr lang="en-US" sz="3200" b="1" dirty="0"/>
              <a:t>WIS, Inc.  has a Large Team of highly qualified former OEM FS Engineers</a:t>
            </a:r>
          </a:p>
        </p:txBody>
      </p:sp>
      <p:graphicFrame>
        <p:nvGraphicFramePr>
          <p:cNvPr id="4" name="Diagram 3"/>
          <p:cNvGraphicFramePr/>
          <p:nvPr>
            <p:extLst>
              <p:ext uri="{D42A27DB-BD31-4B8C-83A1-F6EECF244321}">
                <p14:modId xmlns:p14="http://schemas.microsoft.com/office/powerpoint/2010/main" val="702765383"/>
              </p:ext>
            </p:extLst>
          </p:nvPr>
        </p:nvGraphicFramePr>
        <p:xfrm>
          <a:off x="3581400" y="1524000"/>
          <a:ext cx="65532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Global">
  <a:themeElements>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Global">
      <a:majorFont>
        <a:latin typeface="Times New Roman"/>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lobal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Global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Global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Global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Global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Global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Global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7161</TotalTime>
  <Words>420</Words>
  <Application>Microsoft Office PowerPoint</Application>
  <PresentationFormat>On-screen Show (4:3)</PresentationFormat>
  <Paragraphs>75</Paragraphs>
  <Slides>7</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Cambria</vt:lpstr>
      <vt:lpstr>Century Gothic</vt:lpstr>
      <vt:lpstr>Tahoma</vt:lpstr>
      <vt:lpstr>Times New Roman</vt:lpstr>
      <vt:lpstr>Wingdings</vt:lpstr>
      <vt:lpstr>Global</vt:lpstr>
      <vt:lpstr>PowerPoint Presentation</vt:lpstr>
      <vt:lpstr>NIST Calibration Standards from MSP</vt:lpstr>
      <vt:lpstr>Lasers, Calibration Standards</vt:lpstr>
      <vt:lpstr>Solid State Laser Conversion Kits</vt:lpstr>
      <vt:lpstr>KLA-Tencor Tools Supported</vt:lpstr>
      <vt:lpstr>PowerPoint Presentation</vt:lpstr>
      <vt:lpstr>WIS, Inc.  has a Large Team of highly qualified former OEM FS Engineers</vt:lpstr>
    </vt:vector>
  </TitlesOfParts>
  <Company>Micro Contamination Control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gpgreen13</dc:creator>
  <cp:lastModifiedBy>christopher norton</cp:lastModifiedBy>
  <cp:revision>79</cp:revision>
  <dcterms:created xsi:type="dcterms:W3CDTF">2001-06-03T14:36:48Z</dcterms:created>
  <dcterms:modified xsi:type="dcterms:W3CDTF">2022-03-31T18:01:08Z</dcterms:modified>
</cp:coreProperties>
</file>